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58" r:id="rId6"/>
    <p:sldId id="259" r:id="rId7"/>
    <p:sldId id="257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0" r:id="rId31"/>
    <p:sldId id="291" r:id="rId32"/>
    <p:sldId id="292" r:id="rId33"/>
    <p:sldId id="293" r:id="rId34"/>
    <p:sldId id="286" r:id="rId35"/>
    <p:sldId id="287" r:id="rId36"/>
    <p:sldId id="288" r:id="rId37"/>
    <p:sldId id="294" r:id="rId38"/>
    <p:sldId id="289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1402" autoAdjust="0"/>
  </p:normalViewPr>
  <p:slideViewPr>
    <p:cSldViewPr snapToGrid="0" snapToObjects="1">
      <p:cViewPr varScale="1">
        <p:scale>
          <a:sx n="69" d="100"/>
          <a:sy n="69" d="100"/>
        </p:scale>
        <p:origin x="-1248" y="-112"/>
      </p:cViewPr>
      <p:guideLst>
        <p:guide orient="horz" pos="206"/>
        <p:guide pos="53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interSettings" Target="printerSettings/printerSettings1.bin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43.png>
</file>

<file path=ppt/media/image144.png>
</file>

<file path=ppt/media/image145.png>
</file>

<file path=ppt/media/image26.png>
</file>

<file path=ppt/media/image54.png>
</file>

<file path=ppt/media/image82.png>
</file>

<file path=ppt/media/image8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19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49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70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68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1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8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03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89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02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3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35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E86F5-D0C9-5448-802F-684C9422712B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CA962-BDBC-3C4C-A2CC-61B6A22052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15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emf"/><Relationship Id="rId3" Type="http://schemas.openxmlformats.org/officeDocument/2006/relationships/image" Target="../media/image4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51.emf"/><Relationship Id="rId6" Type="http://schemas.openxmlformats.org/officeDocument/2006/relationships/image" Target="../media/image52.emf"/><Relationship Id="rId7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Relationship Id="rId3" Type="http://schemas.openxmlformats.org/officeDocument/2006/relationships/image" Target="../media/image6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8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80.emf"/><Relationship Id="rId7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4" Type="http://schemas.openxmlformats.org/officeDocument/2006/relationships/image" Target="../media/image86.emf"/><Relationship Id="rId5" Type="http://schemas.openxmlformats.org/officeDocument/2006/relationships/image" Target="../media/image87.emf"/><Relationship Id="rId6" Type="http://schemas.openxmlformats.org/officeDocument/2006/relationships/image" Target="../media/image8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2.emf"/><Relationship Id="rId5" Type="http://schemas.openxmlformats.org/officeDocument/2006/relationships/image" Target="../media/image93.emf"/><Relationship Id="rId6" Type="http://schemas.openxmlformats.org/officeDocument/2006/relationships/image" Target="../media/image94.emf"/><Relationship Id="rId7" Type="http://schemas.openxmlformats.org/officeDocument/2006/relationships/image" Target="../media/image95.emf"/><Relationship Id="rId8" Type="http://schemas.openxmlformats.org/officeDocument/2006/relationships/image" Target="../media/image9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4" Type="http://schemas.openxmlformats.org/officeDocument/2006/relationships/image" Target="../media/image99.emf"/><Relationship Id="rId5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image" Target="../media/image103.emf"/><Relationship Id="rId5" Type="http://schemas.openxmlformats.org/officeDocument/2006/relationships/image" Target="../media/image10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4" Type="http://schemas.openxmlformats.org/officeDocument/2006/relationships/image" Target="../media/image10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4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4" Type="http://schemas.openxmlformats.org/officeDocument/2006/relationships/image" Target="../media/image113.emf"/><Relationship Id="rId5" Type="http://schemas.openxmlformats.org/officeDocument/2006/relationships/image" Target="../media/image114.emf"/><Relationship Id="rId6" Type="http://schemas.openxmlformats.org/officeDocument/2006/relationships/image" Target="../media/image115.emf"/><Relationship Id="rId7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4" Type="http://schemas.openxmlformats.org/officeDocument/2006/relationships/image" Target="../media/image114.emf"/><Relationship Id="rId5" Type="http://schemas.openxmlformats.org/officeDocument/2006/relationships/image" Target="../media/image105.emf"/><Relationship Id="rId6" Type="http://schemas.openxmlformats.org/officeDocument/2006/relationships/image" Target="../media/image117.emf"/><Relationship Id="rId7" Type="http://schemas.openxmlformats.org/officeDocument/2006/relationships/image" Target="../media/image1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4" Type="http://schemas.openxmlformats.org/officeDocument/2006/relationships/image" Target="../media/image1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5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4" Type="http://schemas.openxmlformats.org/officeDocument/2006/relationships/image" Target="../media/image123.emf"/><Relationship Id="rId5" Type="http://schemas.openxmlformats.org/officeDocument/2006/relationships/image" Target="../media/image124.emf"/><Relationship Id="rId6" Type="http://schemas.openxmlformats.org/officeDocument/2006/relationships/image" Target="../media/image125.emf"/><Relationship Id="rId7" Type="http://schemas.openxmlformats.org/officeDocument/2006/relationships/image" Target="../media/image1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4" Type="http://schemas.openxmlformats.org/officeDocument/2006/relationships/image" Target="../media/image129.emf"/><Relationship Id="rId5" Type="http://schemas.openxmlformats.org/officeDocument/2006/relationships/image" Target="../media/image130.emf"/><Relationship Id="rId6" Type="http://schemas.openxmlformats.org/officeDocument/2006/relationships/image" Target="../media/image131.emf"/><Relationship Id="rId7" Type="http://schemas.openxmlformats.org/officeDocument/2006/relationships/image" Target="../media/image1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7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27.emf"/><Relationship Id="rId5" Type="http://schemas.openxmlformats.org/officeDocument/2006/relationships/image" Target="../media/image135.emf"/><Relationship Id="rId6" Type="http://schemas.openxmlformats.org/officeDocument/2006/relationships/image" Target="../media/image136.emf"/><Relationship Id="rId7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4" Type="http://schemas.openxmlformats.org/officeDocument/2006/relationships/image" Target="../media/image138.emf"/><Relationship Id="rId5" Type="http://schemas.openxmlformats.org/officeDocument/2006/relationships/image" Target="../media/image139.emf"/><Relationship Id="rId6" Type="http://schemas.openxmlformats.org/officeDocument/2006/relationships/image" Target="../media/image140.emf"/><Relationship Id="rId7" Type="http://schemas.openxmlformats.org/officeDocument/2006/relationships/image" Target="../media/image141.emf"/><Relationship Id="rId8" Type="http://schemas.openxmlformats.org/officeDocument/2006/relationships/image" Target="../media/image1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7.emf"/><Relationship Id="rId6" Type="http://schemas.openxmlformats.org/officeDocument/2006/relationships/image" Target="../media/image148.emf"/><Relationship Id="rId7" Type="http://schemas.openxmlformats.org/officeDocument/2006/relationships/image" Target="../media/image149.emf"/><Relationship Id="rId8" Type="http://schemas.openxmlformats.org/officeDocument/2006/relationships/image" Target="../media/image1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emf"/><Relationship Id="rId4" Type="http://schemas.openxmlformats.org/officeDocument/2006/relationships/image" Target="../media/image154.emf"/><Relationship Id="rId5" Type="http://schemas.openxmlformats.org/officeDocument/2006/relationships/image" Target="../media/image155.emf"/><Relationship Id="rId6" Type="http://schemas.openxmlformats.org/officeDocument/2006/relationships/image" Target="../media/image15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2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emf"/><Relationship Id="rId4" Type="http://schemas.openxmlformats.org/officeDocument/2006/relationships/image" Target="../media/image159.emf"/><Relationship Id="rId5" Type="http://schemas.openxmlformats.org/officeDocument/2006/relationships/image" Target="../media/image160.emf"/><Relationship Id="rId6" Type="http://schemas.openxmlformats.org/officeDocument/2006/relationships/image" Target="../media/image161.emf"/><Relationship Id="rId7" Type="http://schemas.openxmlformats.org/officeDocument/2006/relationships/image" Target="../media/image1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7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4" Type="http://schemas.openxmlformats.org/officeDocument/2006/relationships/image" Target="../media/image1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5.png"/><Relationship Id="rId4" Type="http://schemas.openxmlformats.org/officeDocument/2006/relationships/image" Target="../media/image146.emf"/><Relationship Id="rId5" Type="http://schemas.openxmlformats.org/officeDocument/2006/relationships/image" Target="../media/image149.emf"/><Relationship Id="rId6" Type="http://schemas.openxmlformats.org/officeDocument/2006/relationships/image" Target="../media/image151.emf"/><Relationship Id="rId7" Type="http://schemas.openxmlformats.org/officeDocument/2006/relationships/image" Target="../media/image1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4" Type="http://schemas.openxmlformats.org/officeDocument/2006/relationships/image" Target="../media/image162.emf"/><Relationship Id="rId5" Type="http://schemas.openxmlformats.org/officeDocument/2006/relationships/image" Target="../media/image168.emf"/><Relationship Id="rId6" Type="http://schemas.openxmlformats.org/officeDocument/2006/relationships/image" Target="../media/image169.emf"/><Relationship Id="rId7" Type="http://schemas.openxmlformats.org/officeDocument/2006/relationships/image" Target="../media/image1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7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4" Type="http://schemas.openxmlformats.org/officeDocument/2006/relationships/image" Target="../media/image173.emf"/><Relationship Id="rId5" Type="http://schemas.openxmlformats.org/officeDocument/2006/relationships/image" Target="../media/image174.emf"/><Relationship Id="rId6" Type="http://schemas.openxmlformats.org/officeDocument/2006/relationships/image" Target="../media/image175.emf"/><Relationship Id="rId7" Type="http://schemas.openxmlformats.org/officeDocument/2006/relationships/image" Target="../media/image176.emf"/><Relationship Id="rId8" Type="http://schemas.openxmlformats.org/officeDocument/2006/relationships/image" Target="../media/image17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8" Type="http://schemas.openxmlformats.org/officeDocument/2006/relationships/image" Target="../media/image23.emf"/><Relationship Id="rId9" Type="http://schemas.openxmlformats.org/officeDocument/2006/relationships/image" Target="../media/image24.emf"/><Relationship Id="rId10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30.emf"/><Relationship Id="rId6" Type="http://schemas.openxmlformats.org/officeDocument/2006/relationships/image" Target="../media/image31.emf"/><Relationship Id="rId7" Type="http://schemas.openxmlformats.org/officeDocument/2006/relationships/image" Target="../media/image32.emf"/><Relationship Id="rId8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7" name="Straight Arrow Connector 6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Oval 3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383" y="4162140"/>
            <a:ext cx="462331" cy="41314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7688" y="3106625"/>
            <a:ext cx="342900" cy="45720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5212" y="4872615"/>
            <a:ext cx="215900" cy="215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32" name="Oval 31"/>
          <p:cNvSpPr/>
          <p:nvPr/>
        </p:nvSpPr>
        <p:spPr>
          <a:xfrm>
            <a:off x="3861688" y="3392023"/>
            <a:ext cx="1411926" cy="1411926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922024" y="2390193"/>
            <a:ext cx="1859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Äquipotentiallinie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15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3696809" y="4428037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655" y="4564609"/>
            <a:ext cx="508000" cy="419100"/>
          </a:xfrm>
          <a:prstGeom prst="rect">
            <a:avLst/>
          </a:prstGeom>
        </p:spPr>
      </p:pic>
      <p:sp>
        <p:nvSpPr>
          <p:cNvPr id="4" name="Parallelogram 3"/>
          <p:cNvSpPr/>
          <p:nvPr/>
        </p:nvSpPr>
        <p:spPr>
          <a:xfrm>
            <a:off x="2324629" y="3061542"/>
            <a:ext cx="3832798" cy="1576291"/>
          </a:xfrm>
          <a:prstGeom prst="parallelogram">
            <a:avLst>
              <a:gd name="adj" fmla="val 65286"/>
            </a:avLst>
          </a:prstGeom>
          <a:solidFill>
            <a:schemeClr val="bg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696809" y="3526809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stCxn id="5" idx="2"/>
          </p:cNvCxnSpPr>
          <p:nvPr/>
        </p:nvCxnSpPr>
        <p:spPr>
          <a:xfrm flipV="1">
            <a:off x="3696809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4717288" y="2903097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696809" y="2625261"/>
            <a:ext cx="1020479" cy="555672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3696809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4717288" y="3804645"/>
            <a:ext cx="0" cy="901548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3589914"/>
            <a:ext cx="4953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9355" y="2642442"/>
            <a:ext cx="495300" cy="4191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880268" y="39638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332750" y="41162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246686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176149" y="414848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28468" y="348789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452815" y="31809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952229" y="38572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453017" y="315377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4952229" y="1708954"/>
            <a:ext cx="1638" cy="1848946"/>
          </a:xfrm>
          <a:prstGeom prst="straightConnector1">
            <a:avLst/>
          </a:prstGeom>
          <a:ln>
            <a:solidFill>
              <a:srgbClr val="8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449" y="2182775"/>
            <a:ext cx="241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5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75564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102144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87237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553033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1818829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084625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50421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616220" y="2446840"/>
            <a:ext cx="0" cy="9639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grpSp>
        <p:nvGrpSpPr>
          <p:cNvPr id="21" name="Group 20"/>
          <p:cNvGrpSpPr/>
          <p:nvPr/>
        </p:nvGrpSpPr>
        <p:grpSpPr>
          <a:xfrm rot="10800000">
            <a:off x="755645" y="3467459"/>
            <a:ext cx="1860575" cy="963919"/>
            <a:chOff x="2465686" y="2552369"/>
            <a:chExt cx="1860575" cy="963919"/>
          </a:xfrm>
        </p:grpSpPr>
        <p:cxnSp>
          <p:nvCxnSpPr>
            <p:cNvPr id="13" name="Straight Arrow Connector 1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562871" y="3410759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85859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12438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439018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465597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492177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18757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545336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719166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 rot="10800000">
            <a:off x="3858591" y="3743093"/>
            <a:ext cx="1860575" cy="963919"/>
            <a:chOff x="2465686" y="2552369"/>
            <a:chExt cx="1860575" cy="963919"/>
          </a:xfrm>
        </p:grpSpPr>
        <p:cxnSp>
          <p:nvCxnSpPr>
            <p:cNvPr id="33" name="Straight Arrow Connector 32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/>
          <p:cNvSpPr/>
          <p:nvPr/>
        </p:nvSpPr>
        <p:spPr>
          <a:xfrm>
            <a:off x="3541077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2981326" y="3271719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+</a:t>
            </a:r>
            <a:endParaRPr lang="en-US" sz="3200" b="1" dirty="0"/>
          </a:p>
        </p:txBody>
      </p:sp>
      <p:grpSp>
        <p:nvGrpSpPr>
          <p:cNvPr id="163" name="Group 162"/>
          <p:cNvGrpSpPr/>
          <p:nvPr/>
        </p:nvGrpSpPr>
        <p:grpSpPr>
          <a:xfrm>
            <a:off x="6793317" y="2722474"/>
            <a:ext cx="1860575" cy="690612"/>
            <a:chOff x="6793317" y="2449167"/>
            <a:chExt cx="1860575" cy="963919"/>
          </a:xfrm>
        </p:grpSpPr>
        <p:cxnSp>
          <p:nvCxnSpPr>
            <p:cNvPr id="61" name="Straight Arrow Connector 60"/>
            <p:cNvCxnSpPr/>
            <p:nvPr/>
          </p:nvCxnSpPr>
          <p:spPr>
            <a:xfrm flipV="1">
              <a:off x="679331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705911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7324909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 flipV="1">
              <a:off x="7590705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5" name="Straight Arrow Connector 64"/>
            <p:cNvCxnSpPr/>
            <p:nvPr/>
          </p:nvCxnSpPr>
          <p:spPr>
            <a:xfrm flipV="1">
              <a:off x="7856501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6" name="Straight Arrow Connector 65"/>
            <p:cNvCxnSpPr/>
            <p:nvPr/>
          </p:nvCxnSpPr>
          <p:spPr>
            <a:xfrm flipV="1">
              <a:off x="8122297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V="1">
              <a:off x="8388093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 flipV="1">
              <a:off x="8653892" y="2449167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grpSp>
        <p:nvGrpSpPr>
          <p:cNvPr id="69" name="Group 68"/>
          <p:cNvGrpSpPr/>
          <p:nvPr/>
        </p:nvGrpSpPr>
        <p:grpSpPr>
          <a:xfrm rot="10800000">
            <a:off x="6793317" y="3469786"/>
            <a:ext cx="1860575" cy="963919"/>
            <a:chOff x="2465686" y="2552369"/>
            <a:chExt cx="1860575" cy="963919"/>
          </a:xfrm>
        </p:grpSpPr>
        <p:cxnSp>
          <p:nvCxnSpPr>
            <p:cNvPr id="70" name="Straight Arrow Connector 69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</p:grpSp>
      <p:sp>
        <p:nvSpPr>
          <p:cNvPr id="78" name="Rectangle 77"/>
          <p:cNvSpPr/>
          <p:nvPr/>
        </p:nvSpPr>
        <p:spPr>
          <a:xfrm>
            <a:off x="6600543" y="3413086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Arrow Connector 78"/>
          <p:cNvCxnSpPr/>
          <p:nvPr/>
        </p:nvCxnSpPr>
        <p:spPr>
          <a:xfrm flipV="1">
            <a:off x="692621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719200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7457805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7723601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V="1">
            <a:off x="7989397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8255193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V="1">
            <a:off x="8520989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V="1">
            <a:off x="8786788" y="2722474"/>
            <a:ext cx="0" cy="963919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 rot="10800000">
            <a:off x="6926212" y="3743093"/>
            <a:ext cx="1860575" cy="690612"/>
            <a:chOff x="2465686" y="2552369"/>
            <a:chExt cx="1860575" cy="963919"/>
          </a:xfrm>
        </p:grpSpPr>
        <p:cxnSp>
          <p:nvCxnSpPr>
            <p:cNvPr id="88" name="Straight Arrow Connector 87"/>
            <p:cNvCxnSpPr/>
            <p:nvPr/>
          </p:nvCxnSpPr>
          <p:spPr>
            <a:xfrm flipV="1">
              <a:off x="246568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V="1">
              <a:off x="273148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/>
            <p:nvPr/>
          </p:nvCxnSpPr>
          <p:spPr>
            <a:xfrm flipV="1">
              <a:off x="2997278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V="1">
              <a:off x="3263074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 flipV="1">
              <a:off x="3528870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/>
            <p:cNvCxnSpPr/>
            <p:nvPr/>
          </p:nvCxnSpPr>
          <p:spPr>
            <a:xfrm flipV="1">
              <a:off x="3794666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V="1">
              <a:off x="4060462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V="1">
              <a:off x="4326261" y="2552369"/>
              <a:ext cx="0" cy="963919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Rectangle 95"/>
          <p:cNvSpPr/>
          <p:nvPr/>
        </p:nvSpPr>
        <p:spPr>
          <a:xfrm>
            <a:off x="6608699" y="3686393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>
            <a:off x="6136103" y="3258112"/>
            <a:ext cx="38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=</a:t>
            </a:r>
            <a:endParaRPr lang="en-US" sz="3200" b="1" dirty="0"/>
          </a:p>
        </p:txBody>
      </p:sp>
      <p:sp>
        <p:nvSpPr>
          <p:cNvPr id="115" name="Rectangle 114"/>
          <p:cNvSpPr/>
          <p:nvPr/>
        </p:nvSpPr>
        <p:spPr>
          <a:xfrm>
            <a:off x="1243193" y="5447964"/>
            <a:ext cx="2358645" cy="56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251349" y="5721271"/>
            <a:ext cx="2358645" cy="567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8" name="Group 137"/>
          <p:cNvGrpSpPr/>
          <p:nvPr/>
        </p:nvGrpSpPr>
        <p:grpSpPr>
          <a:xfrm>
            <a:off x="1423314" y="5504664"/>
            <a:ext cx="121061" cy="216608"/>
            <a:chOff x="1434654" y="5504664"/>
            <a:chExt cx="121061" cy="216608"/>
          </a:xfrm>
        </p:grpSpPr>
        <p:cxnSp>
          <p:nvCxnSpPr>
            <p:cNvPr id="134" name="Straight Arrow Connector 133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36" name="Straight Arrow Connector 13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/>
          <p:cNvGrpSpPr/>
          <p:nvPr/>
        </p:nvGrpSpPr>
        <p:grpSpPr>
          <a:xfrm>
            <a:off x="1651564" y="5504664"/>
            <a:ext cx="121061" cy="216608"/>
            <a:chOff x="1434654" y="5504664"/>
            <a:chExt cx="121061" cy="216608"/>
          </a:xfrm>
        </p:grpSpPr>
        <p:cxnSp>
          <p:nvCxnSpPr>
            <p:cNvPr id="140" name="Straight Arrow Connector 13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1" name="Straight Arrow Connector 14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1879814" y="5504664"/>
            <a:ext cx="121061" cy="216608"/>
            <a:chOff x="1434654" y="5504664"/>
            <a:chExt cx="121061" cy="216608"/>
          </a:xfrm>
        </p:grpSpPr>
        <p:cxnSp>
          <p:nvCxnSpPr>
            <p:cNvPr id="143" name="Straight Arrow Connector 1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4" name="Straight Arrow Connector 1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Group 144"/>
          <p:cNvGrpSpPr/>
          <p:nvPr/>
        </p:nvGrpSpPr>
        <p:grpSpPr>
          <a:xfrm>
            <a:off x="2108064" y="5504664"/>
            <a:ext cx="121061" cy="216608"/>
            <a:chOff x="1434654" y="5504664"/>
            <a:chExt cx="121061" cy="216608"/>
          </a:xfrm>
        </p:grpSpPr>
        <p:cxnSp>
          <p:nvCxnSpPr>
            <p:cNvPr id="146" name="Straight Arrow Connector 14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47" name="Straight Arrow Connector 14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8" name="Group 147"/>
          <p:cNvGrpSpPr/>
          <p:nvPr/>
        </p:nvGrpSpPr>
        <p:grpSpPr>
          <a:xfrm>
            <a:off x="2336314" y="5504664"/>
            <a:ext cx="121061" cy="216608"/>
            <a:chOff x="1434654" y="5504664"/>
            <a:chExt cx="121061" cy="216608"/>
          </a:xfrm>
        </p:grpSpPr>
        <p:cxnSp>
          <p:nvCxnSpPr>
            <p:cNvPr id="149" name="Straight Arrow Connector 148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1" name="Group 150"/>
          <p:cNvGrpSpPr/>
          <p:nvPr/>
        </p:nvGrpSpPr>
        <p:grpSpPr>
          <a:xfrm>
            <a:off x="2564564" y="5504664"/>
            <a:ext cx="121061" cy="216608"/>
            <a:chOff x="1434654" y="5504664"/>
            <a:chExt cx="121061" cy="216608"/>
          </a:xfrm>
        </p:grpSpPr>
        <p:cxnSp>
          <p:nvCxnSpPr>
            <p:cNvPr id="152" name="Straight Arrow Connector 151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3" name="Straight Arrow Connector 152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4" name="Group 153"/>
          <p:cNvGrpSpPr/>
          <p:nvPr/>
        </p:nvGrpSpPr>
        <p:grpSpPr>
          <a:xfrm>
            <a:off x="2792814" y="5504664"/>
            <a:ext cx="121061" cy="216608"/>
            <a:chOff x="1434654" y="5504664"/>
            <a:chExt cx="121061" cy="216608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>
            <a:off x="3021064" y="5504664"/>
            <a:ext cx="121061" cy="216608"/>
            <a:chOff x="1434654" y="5504664"/>
            <a:chExt cx="121061" cy="216608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>
            <a:off x="3249314" y="5504664"/>
            <a:ext cx="121061" cy="216608"/>
            <a:chOff x="1434654" y="5504664"/>
            <a:chExt cx="121061" cy="216608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4" name="Picture 16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82" y="3039193"/>
            <a:ext cx="609600" cy="317500"/>
          </a:xfrm>
          <a:prstGeom prst="rect">
            <a:avLst/>
          </a:prstGeom>
        </p:spPr>
      </p:pic>
      <p:pic>
        <p:nvPicPr>
          <p:cNvPr id="165" name="Picture 16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671" y="3300453"/>
            <a:ext cx="596900" cy="203200"/>
          </a:xfrm>
          <a:prstGeom prst="rect">
            <a:avLst/>
          </a:prstGeom>
        </p:spPr>
      </p:pic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93" y="5289214"/>
            <a:ext cx="609600" cy="317500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21" y="5709455"/>
            <a:ext cx="596900" cy="203200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25" y="5051402"/>
            <a:ext cx="921741" cy="260492"/>
          </a:xfrm>
          <a:prstGeom prst="rect">
            <a:avLst/>
          </a:prstGeom>
        </p:spPr>
      </p:pic>
      <p:sp>
        <p:nvSpPr>
          <p:cNvPr id="170" name="Right Brace 169"/>
          <p:cNvSpPr/>
          <p:nvPr/>
        </p:nvSpPr>
        <p:spPr>
          <a:xfrm>
            <a:off x="4071560" y="5481686"/>
            <a:ext cx="150529" cy="330007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1" name="Picture 17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338" y="5345616"/>
            <a:ext cx="1137638" cy="727678"/>
          </a:xfrm>
          <a:prstGeom prst="rect">
            <a:avLst/>
          </a:prstGeom>
        </p:spPr>
      </p:pic>
      <p:pic>
        <p:nvPicPr>
          <p:cNvPr id="172" name="Picture 17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065" y="5912655"/>
            <a:ext cx="921741" cy="260492"/>
          </a:xfrm>
          <a:prstGeom prst="rect">
            <a:avLst/>
          </a:prstGeom>
        </p:spPr>
      </p:pic>
      <p:pic>
        <p:nvPicPr>
          <p:cNvPr id="173" name="Picture 17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057" y="3540909"/>
            <a:ext cx="1184438" cy="651900"/>
          </a:xfrm>
          <a:prstGeom prst="rect">
            <a:avLst/>
          </a:prstGeom>
        </p:spPr>
      </p:pic>
      <p:pic>
        <p:nvPicPr>
          <p:cNvPr id="174" name="Picture 17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046" y="3866859"/>
            <a:ext cx="1184438" cy="651900"/>
          </a:xfrm>
          <a:prstGeom prst="rect">
            <a:avLst/>
          </a:prstGeom>
        </p:spPr>
      </p:pic>
      <p:cxnSp>
        <p:nvCxnSpPr>
          <p:cNvPr id="176" name="Straight Arrow Connector 175"/>
          <p:cNvCxnSpPr/>
          <p:nvPr/>
        </p:nvCxnSpPr>
        <p:spPr>
          <a:xfrm>
            <a:off x="3858590" y="5476314"/>
            <a:ext cx="1" cy="312699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>
            <a:stCxn id="115" idx="3"/>
          </p:cNvCxnSpPr>
          <p:nvPr/>
        </p:nvCxnSpPr>
        <p:spPr>
          <a:xfrm>
            <a:off x="3601838" y="5476314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3609994" y="5765902"/>
            <a:ext cx="344356" cy="5372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3" name="Picture 18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194" y="5540187"/>
            <a:ext cx="125366" cy="181084"/>
          </a:xfrm>
          <a:prstGeom prst="rect">
            <a:avLst/>
          </a:prstGeom>
        </p:spPr>
      </p:pic>
      <p:cxnSp>
        <p:nvCxnSpPr>
          <p:cNvPr id="185" name="Straight Arrow Connector 184"/>
          <p:cNvCxnSpPr/>
          <p:nvPr/>
        </p:nvCxnSpPr>
        <p:spPr>
          <a:xfrm>
            <a:off x="3514554" y="5451126"/>
            <a:ext cx="0" cy="888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8" name="Picture 18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5836" y="6027933"/>
            <a:ext cx="145999" cy="1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55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 rot="16200000">
            <a:off x="2853437" y="4431615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16200000">
            <a:off x="3824660" y="4448098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/>
          <p:cNvGrpSpPr/>
          <p:nvPr/>
        </p:nvGrpSpPr>
        <p:grpSpPr>
          <a:xfrm rot="16200000">
            <a:off x="4337491" y="3115990"/>
            <a:ext cx="228249" cy="931004"/>
            <a:chOff x="1434654" y="5504664"/>
            <a:chExt cx="121061" cy="216608"/>
          </a:xfrm>
        </p:grpSpPr>
        <p:cxnSp>
          <p:nvCxnSpPr>
            <p:cNvPr id="71" name="Straight Arrow Connector 7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78" name="Straight Arrow Connector 77"/>
          <p:cNvCxnSpPr/>
          <p:nvPr/>
        </p:nvCxnSpPr>
        <p:spPr>
          <a:xfrm flipV="1">
            <a:off x="3943260" y="3343123"/>
            <a:ext cx="959353" cy="1"/>
          </a:xfrm>
          <a:prstGeom prst="straightConnector1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44" idx="3"/>
          </p:cNvCxnSpPr>
          <p:nvPr/>
        </p:nvCxnSpPr>
        <p:spPr>
          <a:xfrm flipV="1">
            <a:off x="3943260" y="3080976"/>
            <a:ext cx="5372" cy="289167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45" idx="3"/>
          </p:cNvCxnSpPr>
          <p:nvPr/>
        </p:nvCxnSpPr>
        <p:spPr>
          <a:xfrm flipH="1" flipV="1">
            <a:off x="4917118" y="3080976"/>
            <a:ext cx="8355" cy="289169"/>
          </a:xfrm>
          <a:prstGeom prst="line">
            <a:avLst/>
          </a:prstGeom>
          <a:ln w="6350" cmpd="sng"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342155" y="3134148"/>
            <a:ext cx="125366" cy="181084"/>
          </a:xfrm>
          <a:prstGeom prst="rect">
            <a:avLst/>
          </a:prstGeom>
        </p:spPr>
      </p:pic>
      <p:cxnSp>
        <p:nvCxnSpPr>
          <p:cNvPr id="82" name="Straight Arrow Connector 81"/>
          <p:cNvCxnSpPr/>
          <p:nvPr/>
        </p:nvCxnSpPr>
        <p:spPr>
          <a:xfrm flipV="1">
            <a:off x="3943260" y="3080976"/>
            <a:ext cx="2004382" cy="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0618" y="3156742"/>
            <a:ext cx="145999" cy="130631"/>
          </a:xfrm>
          <a:prstGeom prst="rect">
            <a:avLst/>
          </a:prstGeom>
        </p:spPr>
      </p:pic>
      <p:grpSp>
        <p:nvGrpSpPr>
          <p:cNvPr id="89" name="Group 88"/>
          <p:cNvGrpSpPr/>
          <p:nvPr/>
        </p:nvGrpSpPr>
        <p:grpSpPr>
          <a:xfrm rot="16200000">
            <a:off x="4337491" y="3618278"/>
            <a:ext cx="228249" cy="931004"/>
            <a:chOff x="1434654" y="5504664"/>
            <a:chExt cx="121061" cy="216608"/>
          </a:xfrm>
        </p:grpSpPr>
        <p:cxnSp>
          <p:nvCxnSpPr>
            <p:cNvPr id="90" name="Straight Arrow Connector 89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1" name="Straight Arrow Connector 90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 rot="16200000">
            <a:off x="4337491" y="4120566"/>
            <a:ext cx="228249" cy="931004"/>
            <a:chOff x="1434654" y="5504664"/>
            <a:chExt cx="121061" cy="216608"/>
          </a:xfrm>
        </p:grpSpPr>
        <p:cxnSp>
          <p:nvCxnSpPr>
            <p:cNvPr id="93" name="Straight Arrow Connector 9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 rot="16200000">
            <a:off x="4337491" y="4622853"/>
            <a:ext cx="228249" cy="931004"/>
            <a:chOff x="1434654" y="5504664"/>
            <a:chExt cx="121061" cy="216608"/>
          </a:xfrm>
        </p:grpSpPr>
        <p:cxnSp>
          <p:nvCxnSpPr>
            <p:cNvPr id="96" name="Straight Arrow Connector 95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8" name="TextBox 97"/>
          <p:cNvSpPr txBox="1"/>
          <p:nvPr/>
        </p:nvSpPr>
        <p:spPr>
          <a:xfrm>
            <a:off x="3492606" y="4149261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+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4974483" y="4149261"/>
            <a:ext cx="2788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-</a:t>
            </a:r>
          </a:p>
        </p:txBody>
      </p:sp>
      <p:sp>
        <p:nvSpPr>
          <p:cNvPr id="104" name="Freeform 103"/>
          <p:cNvSpPr/>
          <p:nvPr/>
        </p:nvSpPr>
        <p:spPr>
          <a:xfrm>
            <a:off x="3986113" y="5410237"/>
            <a:ext cx="889000" cy="323068"/>
          </a:xfrm>
          <a:custGeom>
            <a:avLst/>
            <a:gdLst>
              <a:gd name="connsiteX0" fmla="*/ 0 w 889000"/>
              <a:gd name="connsiteY0" fmla="*/ 0 h 434347"/>
              <a:gd name="connsiteX1" fmla="*/ 282223 w 889000"/>
              <a:gd name="connsiteY1" fmla="*/ 296333 h 434347"/>
              <a:gd name="connsiteX2" fmla="*/ 508000 w 889000"/>
              <a:gd name="connsiteY2" fmla="*/ 423333 h 434347"/>
              <a:gd name="connsiteX3" fmla="*/ 889000 w 889000"/>
              <a:gd name="connsiteY3" fmla="*/ 28222 h 434347"/>
              <a:gd name="connsiteX0" fmla="*/ 0 w 889000"/>
              <a:gd name="connsiteY0" fmla="*/ 0 h 423333"/>
              <a:gd name="connsiteX1" fmla="*/ 508000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33"/>
              <a:gd name="connsiteX1" fmla="*/ 452244 w 889000"/>
              <a:gd name="connsiteY1" fmla="*/ 423333 h 423333"/>
              <a:gd name="connsiteX2" fmla="*/ 889000 w 889000"/>
              <a:gd name="connsiteY2" fmla="*/ 28222 h 423333"/>
              <a:gd name="connsiteX0" fmla="*/ 0 w 889000"/>
              <a:gd name="connsiteY0" fmla="*/ 0 h 423368"/>
              <a:gd name="connsiteX1" fmla="*/ 452244 w 889000"/>
              <a:gd name="connsiteY1" fmla="*/ 423333 h 423368"/>
              <a:gd name="connsiteX2" fmla="*/ 889000 w 889000"/>
              <a:gd name="connsiteY2" fmla="*/ 28222 h 42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9000" h="423368">
                <a:moveTo>
                  <a:pt x="0" y="0"/>
                </a:moveTo>
                <a:cubicBezTo>
                  <a:pt x="105833" y="88195"/>
                  <a:pt x="320138" y="427427"/>
                  <a:pt x="452244" y="423333"/>
                </a:cubicBezTo>
                <a:cubicBezTo>
                  <a:pt x="584350" y="419239"/>
                  <a:pt x="889000" y="28222"/>
                  <a:pt x="889000" y="28222"/>
                </a:cubicBezTo>
              </a:path>
            </a:pathLst>
          </a:custGeom>
          <a:ln>
            <a:prstDash val="dash"/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92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2018" y="252788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72018" y="283658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484230" y="2787746"/>
            <a:ext cx="981807" cy="369332"/>
            <a:chOff x="1945055" y="3734748"/>
            <a:chExt cx="981807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444092" y="2156651"/>
            <a:ext cx="1062082" cy="369332"/>
            <a:chOff x="2344616" y="2061308"/>
            <a:chExt cx="1062082" cy="369332"/>
          </a:xfrm>
        </p:grpSpPr>
        <p:sp>
          <p:nvSpPr>
            <p:cNvPr id="15" name="TextBox 1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30" name="Straight Connector 29"/>
          <p:cNvCxnSpPr/>
          <p:nvPr/>
        </p:nvCxnSpPr>
        <p:spPr>
          <a:xfrm>
            <a:off x="1975133" y="1707266"/>
            <a:ext cx="0" cy="818717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88258" y="1707266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178489" y="1707266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1481787" y="384281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481787" y="4151527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1493999" y="4102684"/>
            <a:ext cx="981807" cy="369332"/>
            <a:chOff x="1945055" y="3734748"/>
            <a:chExt cx="981807" cy="369332"/>
          </a:xfrm>
        </p:grpSpPr>
        <p:sp>
          <p:nvSpPr>
            <p:cNvPr id="38" name="TextBox 3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453861" y="3471589"/>
            <a:ext cx="1062082" cy="369332"/>
            <a:chOff x="2344616" y="2061308"/>
            <a:chExt cx="1062082" cy="369332"/>
          </a:xfrm>
        </p:grpSpPr>
        <p:sp>
          <p:nvSpPr>
            <p:cNvPr id="45" name="TextBox 4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51" name="Straight Connector 50"/>
          <p:cNvCxnSpPr>
            <a:endCxn id="35" idx="0"/>
          </p:cNvCxnSpPr>
          <p:nvPr/>
        </p:nvCxnSpPr>
        <p:spPr>
          <a:xfrm>
            <a:off x="1984820" y="2885436"/>
            <a:ext cx="82" cy="95738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V="1">
            <a:off x="1984902" y="4204337"/>
            <a:ext cx="0" cy="59000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198027" y="3631805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H="1">
            <a:off x="188258" y="4794343"/>
            <a:ext cx="18064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9" name="Oval 88"/>
          <p:cNvSpPr/>
          <p:nvPr/>
        </p:nvSpPr>
        <p:spPr>
          <a:xfrm>
            <a:off x="129643" y="3098463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129643" y="357319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6" y="2502441"/>
            <a:ext cx="393700" cy="342900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36" y="3857474"/>
            <a:ext cx="406400" cy="342900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153" y="2576728"/>
            <a:ext cx="381000" cy="330200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9153" y="3870174"/>
            <a:ext cx="381000" cy="330200"/>
          </a:xfrm>
          <a:prstGeom prst="rect">
            <a:avLst/>
          </a:prstGeom>
        </p:spPr>
      </p:pic>
      <p:sp>
        <p:nvSpPr>
          <p:cNvPr id="96" name="Freeform 95"/>
          <p:cNvSpPr/>
          <p:nvPr/>
        </p:nvSpPr>
        <p:spPr>
          <a:xfrm>
            <a:off x="2641749" y="252594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Freeform 96"/>
          <p:cNvSpPr/>
          <p:nvPr/>
        </p:nvSpPr>
        <p:spPr>
          <a:xfrm>
            <a:off x="2660923" y="3825771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4995451" y="3207541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995451" y="3516249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0" name="Group 99"/>
          <p:cNvGrpSpPr/>
          <p:nvPr/>
        </p:nvGrpSpPr>
        <p:grpSpPr>
          <a:xfrm>
            <a:off x="5007663" y="3467406"/>
            <a:ext cx="981807" cy="369332"/>
            <a:chOff x="1945055" y="3734748"/>
            <a:chExt cx="981807" cy="369332"/>
          </a:xfrm>
        </p:grpSpPr>
        <p:sp>
          <p:nvSpPr>
            <p:cNvPr id="101" name="TextBox 100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25546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2707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4967525" y="2836311"/>
            <a:ext cx="1062082" cy="369332"/>
            <a:chOff x="2344616" y="2061308"/>
            <a:chExt cx="1062082" cy="369332"/>
          </a:xfrm>
        </p:grpSpPr>
        <p:sp>
          <p:nvSpPr>
            <p:cNvPr id="108" name="TextBox 107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29542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3106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</p:grpSp>
      <p:cxnSp>
        <p:nvCxnSpPr>
          <p:cNvPr id="114" name="Straight Connector 113"/>
          <p:cNvCxnSpPr>
            <a:endCxn id="98" idx="0"/>
          </p:cNvCxnSpPr>
          <p:nvPr/>
        </p:nvCxnSpPr>
        <p:spPr>
          <a:xfrm>
            <a:off x="5496790" y="1738923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709915" y="1738923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5516329" y="3569406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3719684" y="3663462"/>
            <a:ext cx="0" cy="116253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H="1" flipV="1">
            <a:off x="3709915" y="4826000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7" name="Oval 136"/>
          <p:cNvSpPr/>
          <p:nvPr/>
        </p:nvSpPr>
        <p:spPr>
          <a:xfrm>
            <a:off x="3651300" y="3130120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/>
        </p:nvSpPr>
        <p:spPr>
          <a:xfrm>
            <a:off x="3651300" y="3604847"/>
            <a:ext cx="117230" cy="11723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1" name="Picture 1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9442" y="3256388"/>
            <a:ext cx="381000" cy="330200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7603" y="3234896"/>
            <a:ext cx="381000" cy="330200"/>
          </a:xfrm>
          <a:prstGeom prst="rect">
            <a:avLst/>
          </a:prstGeom>
        </p:spPr>
      </p:pic>
      <p:sp>
        <p:nvSpPr>
          <p:cNvPr id="143" name="Freeform 142"/>
          <p:cNvSpPr/>
          <p:nvPr/>
        </p:nvSpPr>
        <p:spPr>
          <a:xfrm>
            <a:off x="6058610" y="3205600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6979988" y="320784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6979988" y="351655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/>
          <p:cNvGrpSpPr/>
          <p:nvPr/>
        </p:nvGrpSpPr>
        <p:grpSpPr>
          <a:xfrm>
            <a:off x="7152788" y="3467709"/>
            <a:ext cx="677007" cy="369332"/>
            <a:chOff x="1945055" y="3734748"/>
            <a:chExt cx="677007" cy="369332"/>
          </a:xfrm>
        </p:grpSpPr>
        <p:sp>
          <p:nvSpPr>
            <p:cNvPr id="158" name="TextBox 157"/>
            <p:cNvSpPr txBox="1"/>
            <p:nvPr/>
          </p:nvSpPr>
          <p:spPr>
            <a:xfrm>
              <a:off x="19450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20974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22498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2402255" y="3734748"/>
              <a:ext cx="2198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-</a:t>
              </a:r>
              <a:endParaRPr lang="en-US" dirty="0"/>
            </a:p>
          </p:txBody>
        </p:sp>
      </p:grpSp>
      <p:grpSp>
        <p:nvGrpSpPr>
          <p:cNvPr id="164" name="Group 163"/>
          <p:cNvGrpSpPr/>
          <p:nvPr/>
        </p:nvGrpSpPr>
        <p:grpSpPr>
          <a:xfrm>
            <a:off x="7094158" y="2836614"/>
            <a:ext cx="794266" cy="369332"/>
            <a:chOff x="2344616" y="2061308"/>
            <a:chExt cx="794266" cy="369332"/>
          </a:xfrm>
        </p:grpSpPr>
        <p:sp>
          <p:nvSpPr>
            <p:cNvPr id="165" name="TextBox 164"/>
            <p:cNvSpPr txBox="1"/>
            <p:nvPr/>
          </p:nvSpPr>
          <p:spPr>
            <a:xfrm>
              <a:off x="23446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24970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26494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2801816" y="206130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+</a:t>
              </a: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954216" y="2061308"/>
              <a:ext cx="1846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171" name="Straight Connector 170"/>
          <p:cNvCxnSpPr>
            <a:endCxn id="155" idx="0"/>
          </p:cNvCxnSpPr>
          <p:nvPr/>
        </p:nvCxnSpPr>
        <p:spPr>
          <a:xfrm>
            <a:off x="7481327" y="1739226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V="1">
            <a:off x="7500866" y="3569709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4" name="Freeform 173"/>
          <p:cNvSpPr/>
          <p:nvPr/>
        </p:nvSpPr>
        <p:spPr>
          <a:xfrm>
            <a:off x="8060909" y="3205903"/>
            <a:ext cx="133226" cy="381863"/>
          </a:xfrm>
          <a:custGeom>
            <a:avLst/>
            <a:gdLst>
              <a:gd name="connsiteX0" fmla="*/ 0 w 133226"/>
              <a:gd name="connsiteY0" fmla="*/ 0 h 381863"/>
              <a:gd name="connsiteX1" fmla="*/ 133214 w 133226"/>
              <a:gd name="connsiteY1" fmla="*/ 213133 h 381863"/>
              <a:gd name="connsiteX2" fmla="*/ 8881 w 133226"/>
              <a:gd name="connsiteY2" fmla="*/ 381863 h 38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226" h="381863">
                <a:moveTo>
                  <a:pt x="0" y="0"/>
                </a:moveTo>
                <a:cubicBezTo>
                  <a:pt x="65867" y="74744"/>
                  <a:pt x="131734" y="149489"/>
                  <a:pt x="133214" y="213133"/>
                </a:cubicBezTo>
                <a:cubicBezTo>
                  <a:pt x="134694" y="276777"/>
                  <a:pt x="8881" y="381863"/>
                  <a:pt x="8881" y="381863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8" name="Straight Connector 177"/>
          <p:cNvCxnSpPr/>
          <p:nvPr/>
        </p:nvCxnSpPr>
        <p:spPr>
          <a:xfrm flipH="1" flipV="1">
            <a:off x="3702575" y="1743939"/>
            <a:ext cx="3790951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9" name="Picture 17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563" y="2777493"/>
            <a:ext cx="419100" cy="355600"/>
          </a:xfrm>
          <a:prstGeom prst="rect">
            <a:avLst/>
          </a:prstGeom>
        </p:spPr>
      </p:pic>
      <p:pic>
        <p:nvPicPr>
          <p:cNvPr id="180" name="Picture 1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62358" y="2746857"/>
            <a:ext cx="4318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45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4" y="834073"/>
            <a:ext cx="2683002" cy="2467128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2140298" y="2104694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2603530" y="2166860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477080" y="1980362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815979" y="2308963"/>
            <a:ext cx="124332" cy="124332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304792" y="2104693"/>
            <a:ext cx="517537" cy="517537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257" y="2166860"/>
            <a:ext cx="596900" cy="16510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>
          <a:xfrm flipV="1">
            <a:off x="4564784" y="1571856"/>
            <a:ext cx="0" cy="7601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440451" y="2331960"/>
            <a:ext cx="0" cy="5364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687289" y="2331960"/>
            <a:ext cx="0" cy="6377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289" y="1616259"/>
            <a:ext cx="317500" cy="228600"/>
          </a:xfrm>
          <a:prstGeom prst="rect">
            <a:avLst/>
          </a:prstGeom>
        </p:spPr>
      </p:pic>
      <p:pic>
        <p:nvPicPr>
          <p:cNvPr id="36" name="Picture 3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389" y="2567624"/>
            <a:ext cx="317500" cy="228600"/>
          </a:xfrm>
          <a:prstGeom prst="rect">
            <a:avLst/>
          </a:prstGeom>
        </p:spPr>
      </p:pic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113" y="2622230"/>
            <a:ext cx="3683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0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 165"/>
          <p:cNvGrpSpPr/>
          <p:nvPr/>
        </p:nvGrpSpPr>
        <p:grpSpPr>
          <a:xfrm flipV="1">
            <a:off x="2026485" y="4128202"/>
            <a:ext cx="399433" cy="135277"/>
            <a:chOff x="2364587" y="1204729"/>
            <a:chExt cx="1300789" cy="0"/>
          </a:xfrm>
        </p:grpSpPr>
        <p:cxnSp>
          <p:nvCxnSpPr>
            <p:cNvPr id="167" name="Straight Arrow Connector 16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8" name="Straight Arrow Connector 16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 flipV="1">
            <a:off x="2032245" y="4843662"/>
            <a:ext cx="399433" cy="135277"/>
            <a:chOff x="2364587" y="1204729"/>
            <a:chExt cx="1300789" cy="0"/>
          </a:xfrm>
        </p:grpSpPr>
        <p:cxnSp>
          <p:nvCxnSpPr>
            <p:cNvPr id="170" name="Straight Arrow Connector 16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1" name="Straight Arrow Connector 17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2" name="Group 171"/>
          <p:cNvGrpSpPr/>
          <p:nvPr/>
        </p:nvGrpSpPr>
        <p:grpSpPr>
          <a:xfrm flipV="1">
            <a:off x="2038113" y="5585867"/>
            <a:ext cx="399433" cy="135277"/>
            <a:chOff x="2364587" y="1204729"/>
            <a:chExt cx="1300789" cy="0"/>
          </a:xfrm>
        </p:grpSpPr>
        <p:cxnSp>
          <p:nvCxnSpPr>
            <p:cNvPr id="173" name="Straight Arrow Connector 17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1814469" y="388412"/>
            <a:ext cx="364202" cy="2739276"/>
            <a:chOff x="2000385" y="1771978"/>
            <a:chExt cx="364202" cy="2739276"/>
          </a:xfrm>
        </p:grpSpPr>
        <p:sp>
          <p:nvSpPr>
            <p:cNvPr id="4" name="Rectangle 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547746" y="388412"/>
            <a:ext cx="294597" cy="2739276"/>
            <a:chOff x="3862325" y="1771978"/>
            <a:chExt cx="294597" cy="2739276"/>
          </a:xfrm>
        </p:grpSpPr>
        <p:sp>
          <p:nvSpPr>
            <p:cNvPr id="13" name="Rectangle 1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grpSp>
        <p:nvGrpSpPr>
          <p:cNvPr id="24" name="Group 23"/>
          <p:cNvGrpSpPr/>
          <p:nvPr/>
        </p:nvGrpSpPr>
        <p:grpSpPr>
          <a:xfrm flipV="1">
            <a:off x="2080102" y="651150"/>
            <a:ext cx="1575428" cy="45719"/>
            <a:chOff x="2364587" y="1204729"/>
            <a:chExt cx="1300789" cy="0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 flipV="1">
            <a:off x="2080102" y="1012478"/>
            <a:ext cx="1575428" cy="45719"/>
            <a:chOff x="2364587" y="1204729"/>
            <a:chExt cx="1300789" cy="0"/>
          </a:xfrm>
        </p:grpSpPr>
        <p:cxnSp>
          <p:nvCxnSpPr>
            <p:cNvPr id="26" name="Straight Arrow Connector 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 flipV="1">
            <a:off x="2080102" y="1373806"/>
            <a:ext cx="1575428" cy="45719"/>
            <a:chOff x="2364587" y="1204729"/>
            <a:chExt cx="1300789" cy="0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2080102" y="1776997"/>
            <a:ext cx="1575428" cy="120938"/>
            <a:chOff x="2364587" y="1204729"/>
            <a:chExt cx="1300789" cy="0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 flipV="1">
            <a:off x="2080102" y="2096462"/>
            <a:ext cx="1575428" cy="45719"/>
            <a:chOff x="2364587" y="1204729"/>
            <a:chExt cx="1300789" cy="0"/>
          </a:xfrm>
        </p:grpSpPr>
        <p:cxnSp>
          <p:nvCxnSpPr>
            <p:cNvPr id="35" name="Straight Arrow Connector 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flipV="1">
            <a:off x="2080102" y="2457790"/>
            <a:ext cx="1575428" cy="45719"/>
            <a:chOff x="2364587" y="1204729"/>
            <a:chExt cx="1300789" cy="0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 flipV="1">
            <a:off x="2080102" y="2819119"/>
            <a:ext cx="1575428" cy="45719"/>
            <a:chOff x="2364587" y="1204729"/>
            <a:chExt cx="1300789" cy="0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616" y="107515"/>
            <a:ext cx="381000" cy="2413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043" y="107515"/>
            <a:ext cx="368300" cy="241300"/>
          </a:xfrm>
          <a:prstGeom prst="rect">
            <a:avLst/>
          </a:prstGeom>
        </p:spPr>
      </p:pic>
      <p:grpSp>
        <p:nvGrpSpPr>
          <p:cNvPr id="47" name="Group 46"/>
          <p:cNvGrpSpPr/>
          <p:nvPr/>
        </p:nvGrpSpPr>
        <p:grpSpPr>
          <a:xfrm>
            <a:off x="4660113" y="346988"/>
            <a:ext cx="364202" cy="2739276"/>
            <a:chOff x="2000385" y="1771978"/>
            <a:chExt cx="364202" cy="2739276"/>
          </a:xfrm>
        </p:grpSpPr>
        <p:sp>
          <p:nvSpPr>
            <p:cNvPr id="48" name="Rectangle 47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467970" y="346988"/>
            <a:ext cx="294597" cy="2739276"/>
            <a:chOff x="3862325" y="1771978"/>
            <a:chExt cx="294597" cy="2739276"/>
          </a:xfrm>
        </p:grpSpPr>
        <p:sp>
          <p:nvSpPr>
            <p:cNvPr id="57" name="Rectangle 56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65" name="Rectangle 64"/>
          <p:cNvSpPr/>
          <p:nvPr/>
        </p:nvSpPr>
        <p:spPr>
          <a:xfrm>
            <a:off x="5203406" y="39570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231843" y="388412"/>
            <a:ext cx="1030969" cy="546793"/>
            <a:chOff x="5231843" y="1771978"/>
            <a:chExt cx="1030969" cy="546793"/>
          </a:xfrm>
        </p:grpSpPr>
        <p:grpSp>
          <p:nvGrpSpPr>
            <p:cNvPr id="69" name="Group 68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1" name="Oval 7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5231843" y="760468"/>
            <a:ext cx="1030969" cy="546793"/>
            <a:chOff x="5231843" y="1771978"/>
            <a:chExt cx="1030969" cy="546793"/>
          </a:xfrm>
        </p:grpSpPr>
        <p:grpSp>
          <p:nvGrpSpPr>
            <p:cNvPr id="76" name="Group 75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0" name="TextBox 7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84" name="Group 83"/>
          <p:cNvGrpSpPr/>
          <p:nvPr/>
        </p:nvGrpSpPr>
        <p:grpSpPr>
          <a:xfrm>
            <a:off x="5231843" y="1132524"/>
            <a:ext cx="1030969" cy="546793"/>
            <a:chOff x="5231843" y="1771978"/>
            <a:chExt cx="1030969" cy="546793"/>
          </a:xfrm>
        </p:grpSpPr>
        <p:grpSp>
          <p:nvGrpSpPr>
            <p:cNvPr id="85" name="Group 84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0" name="Oval 89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86" name="Group 85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93" name="Group 92"/>
          <p:cNvGrpSpPr/>
          <p:nvPr/>
        </p:nvGrpSpPr>
        <p:grpSpPr>
          <a:xfrm>
            <a:off x="5231843" y="1504580"/>
            <a:ext cx="1030969" cy="546793"/>
            <a:chOff x="5231843" y="1771978"/>
            <a:chExt cx="1030969" cy="546793"/>
          </a:xfrm>
        </p:grpSpPr>
        <p:grpSp>
          <p:nvGrpSpPr>
            <p:cNvPr id="94" name="Group 93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96" name="Oval 9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02" name="Group 101"/>
          <p:cNvGrpSpPr/>
          <p:nvPr/>
        </p:nvGrpSpPr>
        <p:grpSpPr>
          <a:xfrm>
            <a:off x="5231843" y="1876636"/>
            <a:ext cx="1030969" cy="546793"/>
            <a:chOff x="5231843" y="1771978"/>
            <a:chExt cx="1030969" cy="546793"/>
          </a:xfrm>
        </p:grpSpPr>
        <p:grpSp>
          <p:nvGrpSpPr>
            <p:cNvPr id="103" name="Group 102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08" name="Oval 107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TextBox 108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0" name="TextBox 109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04" name="Group 103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05" name="Oval 104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TextBox 105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07" name="TextBox 106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11" name="Group 110"/>
          <p:cNvGrpSpPr/>
          <p:nvPr/>
        </p:nvGrpSpPr>
        <p:grpSpPr>
          <a:xfrm>
            <a:off x="5231843" y="2248692"/>
            <a:ext cx="1030969" cy="546793"/>
            <a:chOff x="5231843" y="1771978"/>
            <a:chExt cx="1030969" cy="546793"/>
          </a:xfrm>
        </p:grpSpPr>
        <p:grpSp>
          <p:nvGrpSpPr>
            <p:cNvPr id="112" name="Group 111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17" name="Oval 116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extBox 117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9" name="TextBox 118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13" name="Group 112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14" name="Oval 113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16" name="TextBox 115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0" name="Group 119"/>
          <p:cNvGrpSpPr/>
          <p:nvPr/>
        </p:nvGrpSpPr>
        <p:grpSpPr>
          <a:xfrm>
            <a:off x="5231843" y="2620748"/>
            <a:ext cx="1030969" cy="546793"/>
            <a:chOff x="5231843" y="1771978"/>
            <a:chExt cx="1030969" cy="546793"/>
          </a:xfrm>
        </p:grpSpPr>
        <p:grpSp>
          <p:nvGrpSpPr>
            <p:cNvPr id="121" name="Group 120"/>
            <p:cNvGrpSpPr/>
            <p:nvPr/>
          </p:nvGrpSpPr>
          <p:grpSpPr>
            <a:xfrm rot="10800000">
              <a:off x="5231843" y="1771978"/>
              <a:ext cx="511500" cy="539500"/>
              <a:chOff x="5323244" y="4994417"/>
              <a:chExt cx="511500" cy="539500"/>
            </a:xfrm>
          </p:grpSpPr>
          <p:sp>
            <p:nvSpPr>
              <p:cNvPr id="126" name="Oval 125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TextBox 126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  <p:grpSp>
          <p:nvGrpSpPr>
            <p:cNvPr id="122" name="Group 121"/>
            <p:cNvGrpSpPr/>
            <p:nvPr/>
          </p:nvGrpSpPr>
          <p:grpSpPr>
            <a:xfrm rot="10800000">
              <a:off x="5751312" y="1779271"/>
              <a:ext cx="511500" cy="539500"/>
              <a:chOff x="5323244" y="4994417"/>
              <a:chExt cx="511500" cy="539500"/>
            </a:xfrm>
          </p:grpSpPr>
          <p:sp>
            <p:nvSpPr>
              <p:cNvPr id="123" name="Oval 122"/>
              <p:cNvSpPr/>
              <p:nvPr/>
            </p:nvSpPr>
            <p:spPr>
              <a:xfrm>
                <a:off x="5374735" y="5159008"/>
                <a:ext cx="412852" cy="296622"/>
              </a:xfrm>
              <a:prstGeom prst="ellips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5323244" y="501069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+</a:t>
                </a:r>
                <a:endParaRPr lang="en-US" sz="2800" b="1" dirty="0"/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5540147" y="4994417"/>
                <a:ext cx="294597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 smtClean="0"/>
                  <a:t>-</a:t>
                </a:r>
                <a:endParaRPr lang="en-US" sz="2800" b="1" dirty="0"/>
              </a:p>
            </p:txBody>
          </p:sp>
        </p:grpSp>
      </p:grpSp>
      <p:grpSp>
        <p:nvGrpSpPr>
          <p:cNvPr id="129" name="Group 128"/>
          <p:cNvGrpSpPr/>
          <p:nvPr/>
        </p:nvGrpSpPr>
        <p:grpSpPr>
          <a:xfrm>
            <a:off x="1735662" y="3592610"/>
            <a:ext cx="364202" cy="2739276"/>
            <a:chOff x="2000385" y="1771978"/>
            <a:chExt cx="364202" cy="2739276"/>
          </a:xfrm>
        </p:grpSpPr>
        <p:sp>
          <p:nvSpPr>
            <p:cNvPr id="130" name="Rectangle 129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3543519" y="3592610"/>
            <a:ext cx="294597" cy="2739276"/>
            <a:chOff x="3862325" y="1771978"/>
            <a:chExt cx="294597" cy="2739276"/>
          </a:xfrm>
        </p:grpSpPr>
        <p:sp>
          <p:nvSpPr>
            <p:cNvPr id="139" name="Rectangle 138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147" name="Rectangle 146"/>
          <p:cNvSpPr/>
          <p:nvPr/>
        </p:nvSpPr>
        <p:spPr>
          <a:xfrm>
            <a:off x="2289616" y="364132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2289616" y="395190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49" name="TextBox 148"/>
          <p:cNvSpPr txBox="1"/>
          <p:nvPr/>
        </p:nvSpPr>
        <p:spPr>
          <a:xfrm>
            <a:off x="2289616" y="466401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0" name="TextBox 149"/>
          <p:cNvSpPr txBox="1"/>
          <p:nvPr/>
        </p:nvSpPr>
        <p:spPr>
          <a:xfrm>
            <a:off x="2289616" y="542497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151" name="TextBox 150"/>
          <p:cNvSpPr txBox="1"/>
          <p:nvPr/>
        </p:nvSpPr>
        <p:spPr>
          <a:xfrm>
            <a:off x="3039123" y="398446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2" name="TextBox 151"/>
          <p:cNvSpPr txBox="1"/>
          <p:nvPr/>
        </p:nvSpPr>
        <p:spPr>
          <a:xfrm>
            <a:off x="3039123" y="468029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153" name="TextBox 152"/>
          <p:cNvSpPr txBox="1"/>
          <p:nvPr/>
        </p:nvSpPr>
        <p:spPr>
          <a:xfrm>
            <a:off x="3039123" y="542497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154" name="Group 153"/>
          <p:cNvGrpSpPr/>
          <p:nvPr/>
        </p:nvGrpSpPr>
        <p:grpSpPr>
          <a:xfrm flipV="1">
            <a:off x="2026603" y="3854220"/>
            <a:ext cx="1575428" cy="45719"/>
            <a:chOff x="2364587" y="1204729"/>
            <a:chExt cx="1300789" cy="0"/>
          </a:xfrm>
        </p:grpSpPr>
        <p:cxnSp>
          <p:nvCxnSpPr>
            <p:cNvPr id="155" name="Straight Arrow Connector 1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57" name="Group 156"/>
          <p:cNvGrpSpPr/>
          <p:nvPr/>
        </p:nvGrpSpPr>
        <p:grpSpPr>
          <a:xfrm flipV="1">
            <a:off x="1982415" y="4589799"/>
            <a:ext cx="1575428" cy="45719"/>
            <a:chOff x="2364587" y="1204729"/>
            <a:chExt cx="1300789" cy="0"/>
          </a:xfrm>
        </p:grpSpPr>
        <p:cxnSp>
          <p:nvCxnSpPr>
            <p:cNvPr id="158" name="Straight Arrow Connector 15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0" name="Group 159"/>
          <p:cNvGrpSpPr/>
          <p:nvPr/>
        </p:nvGrpSpPr>
        <p:grpSpPr>
          <a:xfrm flipV="1">
            <a:off x="2004201" y="5319194"/>
            <a:ext cx="1575428" cy="45719"/>
            <a:chOff x="2364587" y="1204729"/>
            <a:chExt cx="1300789" cy="0"/>
          </a:xfrm>
        </p:grpSpPr>
        <p:cxnSp>
          <p:nvCxnSpPr>
            <p:cNvPr id="161" name="Straight Arrow Connector 16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63" name="Group 162"/>
          <p:cNvGrpSpPr/>
          <p:nvPr/>
        </p:nvGrpSpPr>
        <p:grpSpPr>
          <a:xfrm flipV="1">
            <a:off x="2004880" y="6048995"/>
            <a:ext cx="1575428" cy="45719"/>
            <a:chOff x="2364587" y="1204729"/>
            <a:chExt cx="1300789" cy="0"/>
          </a:xfrm>
        </p:grpSpPr>
        <p:cxnSp>
          <p:nvCxnSpPr>
            <p:cNvPr id="164" name="Straight Arrow Connector 16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5" name="Group 174"/>
          <p:cNvGrpSpPr/>
          <p:nvPr/>
        </p:nvGrpSpPr>
        <p:grpSpPr>
          <a:xfrm flipV="1">
            <a:off x="3332174" y="4128202"/>
            <a:ext cx="399433" cy="135277"/>
            <a:chOff x="2364587" y="1204729"/>
            <a:chExt cx="1300789" cy="0"/>
          </a:xfrm>
        </p:grpSpPr>
        <p:cxnSp>
          <p:nvCxnSpPr>
            <p:cNvPr id="176" name="Straight Arrow Connector 17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78" name="Group 177"/>
          <p:cNvGrpSpPr/>
          <p:nvPr/>
        </p:nvGrpSpPr>
        <p:grpSpPr>
          <a:xfrm flipV="1">
            <a:off x="3337934" y="4843662"/>
            <a:ext cx="399433" cy="135277"/>
            <a:chOff x="2364587" y="1204729"/>
            <a:chExt cx="1300789" cy="0"/>
          </a:xfrm>
        </p:grpSpPr>
        <p:cxnSp>
          <p:nvCxnSpPr>
            <p:cNvPr id="179" name="Straight Arrow Connector 17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81" name="Group 180"/>
          <p:cNvGrpSpPr/>
          <p:nvPr/>
        </p:nvGrpSpPr>
        <p:grpSpPr>
          <a:xfrm flipV="1">
            <a:off x="3343802" y="5585867"/>
            <a:ext cx="399433" cy="135277"/>
            <a:chOff x="2364587" y="1204729"/>
            <a:chExt cx="1300789" cy="0"/>
          </a:xfrm>
        </p:grpSpPr>
        <p:cxnSp>
          <p:nvCxnSpPr>
            <p:cNvPr id="182" name="Straight Arrow Connector 18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84" name="Picture 18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559" y="6462868"/>
            <a:ext cx="279400" cy="228600"/>
          </a:xfrm>
          <a:prstGeom prst="rect">
            <a:avLst/>
          </a:prstGeom>
        </p:spPr>
      </p:pic>
      <p:pic>
        <p:nvPicPr>
          <p:cNvPr id="185" name="Picture 18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52" y="6452128"/>
            <a:ext cx="279400" cy="228600"/>
          </a:xfrm>
          <a:prstGeom prst="rect">
            <a:avLst/>
          </a:prstGeom>
        </p:spPr>
      </p:pic>
      <p:cxnSp>
        <p:nvCxnSpPr>
          <p:cNvPr id="187" name="Straight Connector 186"/>
          <p:cNvCxnSpPr/>
          <p:nvPr/>
        </p:nvCxnSpPr>
        <p:spPr>
          <a:xfrm flipV="1">
            <a:off x="3403325" y="5948194"/>
            <a:ext cx="124468" cy="46583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H="1" flipV="1">
            <a:off x="2119518" y="5935410"/>
            <a:ext cx="114612" cy="478618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1" name="Group 190"/>
          <p:cNvGrpSpPr/>
          <p:nvPr/>
        </p:nvGrpSpPr>
        <p:grpSpPr>
          <a:xfrm flipV="1">
            <a:off x="4954119" y="4095642"/>
            <a:ext cx="399433" cy="135277"/>
            <a:chOff x="2364587" y="1204729"/>
            <a:chExt cx="1300789" cy="0"/>
          </a:xfrm>
        </p:grpSpPr>
        <p:cxnSp>
          <p:nvCxnSpPr>
            <p:cNvPr id="192" name="Straight Arrow Connector 19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3" name="Straight Arrow Connector 19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4" name="Group 193"/>
          <p:cNvGrpSpPr/>
          <p:nvPr/>
        </p:nvGrpSpPr>
        <p:grpSpPr>
          <a:xfrm flipV="1">
            <a:off x="4959879" y="4811102"/>
            <a:ext cx="399433" cy="135277"/>
            <a:chOff x="2364587" y="1204729"/>
            <a:chExt cx="1300789" cy="0"/>
          </a:xfrm>
        </p:grpSpPr>
        <p:cxnSp>
          <p:nvCxnSpPr>
            <p:cNvPr id="195" name="Straight Arrow Connector 19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Straight Arrow Connector 19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flipV="1">
            <a:off x="4965747" y="5553307"/>
            <a:ext cx="399433" cy="135277"/>
            <a:chOff x="2364587" y="1204729"/>
            <a:chExt cx="1300789" cy="0"/>
          </a:xfrm>
        </p:grpSpPr>
        <p:cxnSp>
          <p:nvCxnSpPr>
            <p:cNvPr id="198" name="Straight Arrow Connector 19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00" name="Group 199"/>
          <p:cNvGrpSpPr/>
          <p:nvPr/>
        </p:nvGrpSpPr>
        <p:grpSpPr>
          <a:xfrm>
            <a:off x="4663296" y="3560050"/>
            <a:ext cx="364202" cy="2739276"/>
            <a:chOff x="2000385" y="1771978"/>
            <a:chExt cx="364202" cy="2739276"/>
          </a:xfrm>
        </p:grpSpPr>
        <p:sp>
          <p:nvSpPr>
            <p:cNvPr id="201" name="Rectangle 200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TextBox 201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3" name="TextBox 202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4" name="TextBox 203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5" name="TextBox 204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7" name="TextBox 206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09" name="Group 208"/>
          <p:cNvGrpSpPr/>
          <p:nvPr/>
        </p:nvGrpSpPr>
        <p:grpSpPr>
          <a:xfrm>
            <a:off x="6471153" y="3560050"/>
            <a:ext cx="294597" cy="2739276"/>
            <a:chOff x="3862325" y="1771978"/>
            <a:chExt cx="294597" cy="2739276"/>
          </a:xfrm>
        </p:grpSpPr>
        <p:sp>
          <p:nvSpPr>
            <p:cNvPr id="210" name="Rectangle 209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TextBox 210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5" name="TextBox 214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6" name="TextBox 215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17" name="TextBox 216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218" name="Rectangle 217"/>
          <p:cNvSpPr/>
          <p:nvPr/>
        </p:nvSpPr>
        <p:spPr>
          <a:xfrm>
            <a:off x="5217250" y="3608767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TextBox 218"/>
          <p:cNvSpPr txBox="1"/>
          <p:nvPr/>
        </p:nvSpPr>
        <p:spPr>
          <a:xfrm>
            <a:off x="5217250" y="3919340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0" name="TextBox 219"/>
          <p:cNvSpPr txBox="1"/>
          <p:nvPr/>
        </p:nvSpPr>
        <p:spPr>
          <a:xfrm>
            <a:off x="5217250" y="4631457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1" name="TextBox 220"/>
          <p:cNvSpPr txBox="1"/>
          <p:nvPr/>
        </p:nvSpPr>
        <p:spPr>
          <a:xfrm>
            <a:off x="5217250" y="5392414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222" name="TextBox 221"/>
          <p:cNvSpPr txBox="1"/>
          <p:nvPr/>
        </p:nvSpPr>
        <p:spPr>
          <a:xfrm>
            <a:off x="5966757" y="395190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3" name="TextBox 222"/>
          <p:cNvSpPr txBox="1"/>
          <p:nvPr/>
        </p:nvSpPr>
        <p:spPr>
          <a:xfrm>
            <a:off x="5966757" y="464773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5966757" y="5392414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225" name="Group 224"/>
          <p:cNvGrpSpPr/>
          <p:nvPr/>
        </p:nvGrpSpPr>
        <p:grpSpPr>
          <a:xfrm flipV="1">
            <a:off x="4954237" y="3821660"/>
            <a:ext cx="1575428" cy="45719"/>
            <a:chOff x="2364587" y="1204729"/>
            <a:chExt cx="1300789" cy="0"/>
          </a:xfrm>
        </p:grpSpPr>
        <p:cxnSp>
          <p:nvCxnSpPr>
            <p:cNvPr id="226" name="Straight Arrow Connector 22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28" name="Group 227"/>
          <p:cNvGrpSpPr/>
          <p:nvPr/>
        </p:nvGrpSpPr>
        <p:grpSpPr>
          <a:xfrm flipV="1">
            <a:off x="4910049" y="4557239"/>
            <a:ext cx="1575428" cy="45719"/>
            <a:chOff x="2364587" y="1204729"/>
            <a:chExt cx="1300789" cy="0"/>
          </a:xfrm>
        </p:grpSpPr>
        <p:cxnSp>
          <p:nvCxnSpPr>
            <p:cNvPr id="229" name="Straight Arrow Connector 22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1" name="Group 230"/>
          <p:cNvGrpSpPr/>
          <p:nvPr/>
        </p:nvGrpSpPr>
        <p:grpSpPr>
          <a:xfrm flipV="1">
            <a:off x="4931835" y="5286634"/>
            <a:ext cx="1575428" cy="45719"/>
            <a:chOff x="2364587" y="1204729"/>
            <a:chExt cx="1300789" cy="0"/>
          </a:xfrm>
        </p:grpSpPr>
        <p:cxnSp>
          <p:nvCxnSpPr>
            <p:cNvPr id="232" name="Straight Arrow Connector 23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4" name="Group 233"/>
          <p:cNvGrpSpPr/>
          <p:nvPr/>
        </p:nvGrpSpPr>
        <p:grpSpPr>
          <a:xfrm flipV="1">
            <a:off x="4932514" y="6016435"/>
            <a:ext cx="1575428" cy="45719"/>
            <a:chOff x="2364587" y="1204729"/>
            <a:chExt cx="1300789" cy="0"/>
          </a:xfrm>
        </p:grpSpPr>
        <p:cxnSp>
          <p:nvCxnSpPr>
            <p:cNvPr id="235" name="Straight Arrow Connector 23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6" name="Straight Arrow Connector 23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37" name="Group 236"/>
          <p:cNvGrpSpPr/>
          <p:nvPr/>
        </p:nvGrpSpPr>
        <p:grpSpPr>
          <a:xfrm flipV="1">
            <a:off x="6259808" y="4095642"/>
            <a:ext cx="399433" cy="135277"/>
            <a:chOff x="2364587" y="1204729"/>
            <a:chExt cx="1300789" cy="0"/>
          </a:xfrm>
        </p:grpSpPr>
        <p:cxnSp>
          <p:nvCxnSpPr>
            <p:cNvPr id="238" name="Straight Arrow Connector 23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9" name="Straight Arrow Connector 23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0" name="Group 239"/>
          <p:cNvGrpSpPr/>
          <p:nvPr/>
        </p:nvGrpSpPr>
        <p:grpSpPr>
          <a:xfrm flipV="1">
            <a:off x="6265568" y="4811102"/>
            <a:ext cx="399433" cy="135277"/>
            <a:chOff x="2364587" y="1204729"/>
            <a:chExt cx="1300789" cy="0"/>
          </a:xfrm>
        </p:grpSpPr>
        <p:cxnSp>
          <p:nvCxnSpPr>
            <p:cNvPr id="241" name="Straight Arrow Connector 24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2" name="Straight Arrow Connector 24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3" name="Group 242"/>
          <p:cNvGrpSpPr/>
          <p:nvPr/>
        </p:nvGrpSpPr>
        <p:grpSpPr>
          <a:xfrm flipV="1">
            <a:off x="6271436" y="5553307"/>
            <a:ext cx="399433" cy="135277"/>
            <a:chOff x="2364587" y="1204729"/>
            <a:chExt cx="1300789" cy="0"/>
          </a:xfrm>
        </p:grpSpPr>
        <p:cxnSp>
          <p:nvCxnSpPr>
            <p:cNvPr id="244" name="Straight Arrow Connector 24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5" name="Straight Arrow Connector 24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8" name="Group 247"/>
          <p:cNvGrpSpPr/>
          <p:nvPr/>
        </p:nvGrpSpPr>
        <p:grpSpPr>
          <a:xfrm rot="10800000" flipV="1">
            <a:off x="5231843" y="4023313"/>
            <a:ext cx="1050310" cy="407593"/>
            <a:chOff x="2364587" y="1204729"/>
            <a:chExt cx="1300789" cy="0"/>
          </a:xfrm>
        </p:grpSpPr>
        <p:cxnSp>
          <p:nvCxnSpPr>
            <p:cNvPr id="249" name="Straight Arrow Connector 24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0" name="Straight Arrow Connector 24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1" name="Group 250"/>
          <p:cNvGrpSpPr/>
          <p:nvPr/>
        </p:nvGrpSpPr>
        <p:grpSpPr>
          <a:xfrm rot="10800000" flipV="1">
            <a:off x="5221126" y="4811102"/>
            <a:ext cx="1050310" cy="407593"/>
            <a:chOff x="2364587" y="1204729"/>
            <a:chExt cx="1300789" cy="0"/>
          </a:xfrm>
        </p:grpSpPr>
        <p:cxnSp>
          <p:nvCxnSpPr>
            <p:cNvPr id="252" name="Straight Arrow Connector 25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54" name="Group 253"/>
          <p:cNvGrpSpPr/>
          <p:nvPr/>
        </p:nvGrpSpPr>
        <p:grpSpPr>
          <a:xfrm rot="10800000" flipV="1">
            <a:off x="5231143" y="5533627"/>
            <a:ext cx="1050310" cy="407593"/>
            <a:chOff x="2364587" y="1204729"/>
            <a:chExt cx="1300789" cy="0"/>
          </a:xfrm>
        </p:grpSpPr>
        <p:cxnSp>
          <p:nvCxnSpPr>
            <p:cNvPr id="255" name="Straight Arrow Connector 25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257" name="Picture 25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328" y="3867379"/>
            <a:ext cx="279400" cy="228600"/>
          </a:xfrm>
          <a:prstGeom prst="rect">
            <a:avLst/>
          </a:prstGeom>
        </p:spPr>
      </p:pic>
      <p:pic>
        <p:nvPicPr>
          <p:cNvPr id="258" name="Picture 25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427" y="4672055"/>
            <a:ext cx="457200" cy="228600"/>
          </a:xfrm>
          <a:prstGeom prst="rect">
            <a:avLst/>
          </a:prstGeom>
        </p:spPr>
      </p:pic>
      <p:sp>
        <p:nvSpPr>
          <p:cNvPr id="259" name="TextBox 258"/>
          <p:cNvSpPr txBox="1"/>
          <p:nvPr/>
        </p:nvSpPr>
        <p:spPr>
          <a:xfrm>
            <a:off x="1043758" y="343136"/>
            <a:ext cx="3872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a</a:t>
            </a:r>
            <a:endParaRPr lang="en-US" sz="3200" b="1" dirty="0"/>
          </a:p>
        </p:txBody>
      </p:sp>
      <p:sp>
        <p:nvSpPr>
          <p:cNvPr id="260" name="TextBox 259"/>
          <p:cNvSpPr txBox="1"/>
          <p:nvPr/>
        </p:nvSpPr>
        <p:spPr>
          <a:xfrm>
            <a:off x="4110516" y="349147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b</a:t>
            </a:r>
          </a:p>
        </p:txBody>
      </p:sp>
      <p:sp>
        <p:nvSpPr>
          <p:cNvPr id="261" name="TextBox 260"/>
          <p:cNvSpPr txBox="1"/>
          <p:nvPr/>
        </p:nvSpPr>
        <p:spPr>
          <a:xfrm>
            <a:off x="1063693" y="3608767"/>
            <a:ext cx="35638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c</a:t>
            </a:r>
            <a:endParaRPr lang="en-US" sz="3200" b="1" dirty="0"/>
          </a:p>
        </p:txBody>
      </p:sp>
      <p:sp>
        <p:nvSpPr>
          <p:cNvPr id="262" name="TextBox 261"/>
          <p:cNvSpPr txBox="1"/>
          <p:nvPr/>
        </p:nvSpPr>
        <p:spPr>
          <a:xfrm>
            <a:off x="4159006" y="3592610"/>
            <a:ext cx="4048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422710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flipV="1">
            <a:off x="4189928" y="1654830"/>
            <a:ext cx="399433" cy="135277"/>
            <a:chOff x="2364587" y="1204729"/>
            <a:chExt cx="1300789" cy="0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 flipV="1">
            <a:off x="4195688" y="2370290"/>
            <a:ext cx="399433" cy="135277"/>
            <a:chOff x="2364587" y="1204729"/>
            <a:chExt cx="1300789" cy="0"/>
          </a:xfrm>
        </p:grpSpPr>
        <p:cxnSp>
          <p:nvCxnSpPr>
            <p:cNvPr id="8" name="Straight Arrow Connector 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flipV="1">
            <a:off x="4201556" y="3112495"/>
            <a:ext cx="399433" cy="135277"/>
            <a:chOff x="2364587" y="1204729"/>
            <a:chExt cx="1300789" cy="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899105" y="1119238"/>
            <a:ext cx="364202" cy="2739276"/>
            <a:chOff x="2000385" y="1771978"/>
            <a:chExt cx="364202" cy="2739276"/>
          </a:xfrm>
        </p:grpSpPr>
        <p:sp>
          <p:nvSpPr>
            <p:cNvPr id="14" name="Rectangle 13"/>
            <p:cNvSpPr/>
            <p:nvPr/>
          </p:nvSpPr>
          <p:spPr>
            <a:xfrm>
              <a:off x="2079192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000385" y="177197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000385" y="213589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000385" y="249981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000385" y="2863726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00385" y="3227642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000385" y="3591558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000385" y="3955474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+</a:t>
              </a:r>
              <a:endParaRPr lang="en-US" sz="2800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706962" y="1119238"/>
            <a:ext cx="294597" cy="2739276"/>
            <a:chOff x="3862325" y="1771978"/>
            <a:chExt cx="294597" cy="2739276"/>
          </a:xfrm>
        </p:grpSpPr>
        <p:sp>
          <p:nvSpPr>
            <p:cNvPr id="23" name="Rectangle 22"/>
            <p:cNvSpPr/>
            <p:nvPr/>
          </p:nvSpPr>
          <p:spPr>
            <a:xfrm>
              <a:off x="3908570" y="1820695"/>
              <a:ext cx="200508" cy="269055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62325" y="177197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62325" y="213589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862325" y="2499810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62325" y="2863726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862325" y="3227642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862325" y="3591558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862325" y="3955474"/>
              <a:ext cx="2945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-</a:t>
              </a:r>
              <a:endParaRPr lang="en-US" sz="2800" b="1" dirty="0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453059" y="1167955"/>
            <a:ext cx="1064903" cy="269942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453059" y="1478528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453059" y="2190645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4453059" y="2951602"/>
            <a:ext cx="2945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-</a:t>
            </a:r>
            <a:endParaRPr lang="en-US" sz="28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202566" y="1511088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5202566" y="220692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5202566" y="295160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+</a:t>
            </a:r>
            <a:endParaRPr lang="en-US" sz="2800" b="1" dirty="0"/>
          </a:p>
        </p:txBody>
      </p:sp>
      <p:grpSp>
        <p:nvGrpSpPr>
          <p:cNvPr id="38" name="Group 37"/>
          <p:cNvGrpSpPr/>
          <p:nvPr/>
        </p:nvGrpSpPr>
        <p:grpSpPr>
          <a:xfrm flipV="1">
            <a:off x="4190046" y="1380848"/>
            <a:ext cx="1575428" cy="45719"/>
            <a:chOff x="2364587" y="1204729"/>
            <a:chExt cx="1300789" cy="0"/>
          </a:xfrm>
        </p:grpSpPr>
        <p:cxnSp>
          <p:nvCxnSpPr>
            <p:cNvPr id="39" name="Straight Arrow Connector 38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 flipV="1">
            <a:off x="4145858" y="2116427"/>
            <a:ext cx="1575428" cy="45719"/>
            <a:chOff x="2364587" y="1204729"/>
            <a:chExt cx="1300789" cy="0"/>
          </a:xfrm>
        </p:grpSpPr>
        <p:cxnSp>
          <p:nvCxnSpPr>
            <p:cNvPr id="42" name="Straight Arrow Connector 41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 flipV="1">
            <a:off x="4167644" y="2845822"/>
            <a:ext cx="1575428" cy="45719"/>
            <a:chOff x="2364587" y="1204729"/>
            <a:chExt cx="1300789" cy="0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flipV="1">
            <a:off x="4168323" y="3575623"/>
            <a:ext cx="1575428" cy="45719"/>
            <a:chOff x="2364587" y="1204729"/>
            <a:chExt cx="1300789" cy="0"/>
          </a:xfrm>
        </p:grpSpPr>
        <p:cxnSp>
          <p:nvCxnSpPr>
            <p:cNvPr id="48" name="Straight Arrow Connector 47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0" name="Group 49"/>
          <p:cNvGrpSpPr/>
          <p:nvPr/>
        </p:nvGrpSpPr>
        <p:grpSpPr>
          <a:xfrm flipV="1">
            <a:off x="5495617" y="1654830"/>
            <a:ext cx="399433" cy="135277"/>
            <a:chOff x="2364587" y="1204729"/>
            <a:chExt cx="1300789" cy="0"/>
          </a:xfrm>
        </p:grpSpPr>
        <p:cxnSp>
          <p:nvCxnSpPr>
            <p:cNvPr id="51" name="Straight Arrow Connector 50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flipV="1">
            <a:off x="5501377" y="2370290"/>
            <a:ext cx="399433" cy="135277"/>
            <a:chOff x="2364587" y="1204729"/>
            <a:chExt cx="1300789" cy="0"/>
          </a:xfrm>
        </p:grpSpPr>
        <p:cxnSp>
          <p:nvCxnSpPr>
            <p:cNvPr id="54" name="Straight Arrow Connector 53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 flipV="1">
            <a:off x="5507245" y="3112495"/>
            <a:ext cx="399433" cy="135277"/>
            <a:chOff x="2364587" y="1204729"/>
            <a:chExt cx="1300789" cy="0"/>
          </a:xfrm>
        </p:grpSpPr>
        <p:cxnSp>
          <p:nvCxnSpPr>
            <p:cNvPr id="57" name="Straight Arrow Connector 56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10800000" flipV="1">
            <a:off x="4467652" y="1582501"/>
            <a:ext cx="1050310" cy="407593"/>
            <a:chOff x="2364587" y="1204729"/>
            <a:chExt cx="1300789" cy="0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2" name="Group 61"/>
          <p:cNvGrpSpPr/>
          <p:nvPr/>
        </p:nvGrpSpPr>
        <p:grpSpPr>
          <a:xfrm rot="10800000" flipV="1">
            <a:off x="4456935" y="2370290"/>
            <a:ext cx="1050310" cy="407593"/>
            <a:chOff x="2364587" y="1204729"/>
            <a:chExt cx="1300789" cy="0"/>
          </a:xfrm>
        </p:grpSpPr>
        <p:cxnSp>
          <p:nvCxnSpPr>
            <p:cNvPr id="63" name="Straight Arrow Connector 62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 rot="10800000" flipV="1">
            <a:off x="4466952" y="3092815"/>
            <a:ext cx="1050310" cy="407593"/>
            <a:chOff x="2364587" y="1204729"/>
            <a:chExt cx="1300789" cy="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2364587" y="1204729"/>
              <a:ext cx="663740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>
              <a:off x="3001636" y="1204729"/>
              <a:ext cx="663740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137" y="1426567"/>
            <a:ext cx="279400" cy="2286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8236" y="2231243"/>
            <a:ext cx="457200" cy="228600"/>
          </a:xfrm>
          <a:prstGeom prst="rect">
            <a:avLst/>
          </a:prstGeom>
        </p:spPr>
      </p:pic>
      <p:cxnSp>
        <p:nvCxnSpPr>
          <p:cNvPr id="71" name="Straight Arrow Connector 70"/>
          <p:cNvCxnSpPr/>
          <p:nvPr/>
        </p:nvCxnSpPr>
        <p:spPr>
          <a:xfrm>
            <a:off x="4165137" y="5828282"/>
            <a:ext cx="197292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4165137" y="4446588"/>
            <a:ext cx="24791" cy="13816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4201556" y="4808513"/>
            <a:ext cx="24817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4453059" y="4802635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4449727" y="5372439"/>
            <a:ext cx="1045890" cy="587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5498525" y="4808513"/>
            <a:ext cx="22578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5504304" y="4808513"/>
            <a:ext cx="0" cy="5698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5209299"/>
            <a:ext cx="584200" cy="228600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10" y="4639495"/>
            <a:ext cx="533400" cy="228600"/>
          </a:xfrm>
          <a:prstGeom prst="rect">
            <a:avLst/>
          </a:prstGeom>
        </p:spPr>
      </p:pic>
      <p:cxnSp>
        <p:nvCxnSpPr>
          <p:cNvPr id="97" name="Straight Connector 96"/>
          <p:cNvCxnSpPr/>
          <p:nvPr/>
        </p:nvCxnSpPr>
        <p:spPr>
          <a:xfrm flipH="1">
            <a:off x="4003828" y="537831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 flipH="1">
            <a:off x="4033610" y="4805527"/>
            <a:ext cx="16794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V="1">
            <a:off x="4444537" y="4114638"/>
            <a:ext cx="1073425" cy="648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453994" y="3867379"/>
            <a:ext cx="0" cy="935256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5507245" y="3867379"/>
            <a:ext cx="7809" cy="919967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6" name="Picture 10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203" y="4191807"/>
            <a:ext cx="127000" cy="215900"/>
          </a:xfrm>
          <a:prstGeom prst="rect">
            <a:avLst/>
          </a:prstGeom>
        </p:spPr>
      </p:pic>
      <p:pic>
        <p:nvPicPr>
          <p:cNvPr id="107" name="Picture 10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103" y="6029161"/>
            <a:ext cx="76200" cy="190500"/>
          </a:xfrm>
          <a:prstGeom prst="rect">
            <a:avLst/>
          </a:prstGeom>
        </p:spPr>
      </p:pic>
      <p:cxnSp>
        <p:nvCxnSpPr>
          <p:cNvPr id="108" name="Straight Arrow Connector 107"/>
          <p:cNvCxnSpPr/>
          <p:nvPr/>
        </p:nvCxnSpPr>
        <p:spPr>
          <a:xfrm flipV="1">
            <a:off x="4166255" y="5931966"/>
            <a:ext cx="1585438" cy="9846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5725777" y="3867379"/>
            <a:ext cx="0" cy="1960903"/>
          </a:xfrm>
          <a:prstGeom prst="line">
            <a:avLst/>
          </a:prstGeom>
          <a:ln w="12700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492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H="1">
            <a:off x="3601895" y="446402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3026134" y="4669272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864222" y="3895613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2872186" y="4284595"/>
            <a:ext cx="525997" cy="5259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027687" y="3540440"/>
            <a:ext cx="1398218" cy="139821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3707471" y="3895613"/>
            <a:ext cx="420421" cy="38892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3398183" y="3027334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553684" y="3380182"/>
            <a:ext cx="1270089" cy="12762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092509" y="3380182"/>
            <a:ext cx="1101760" cy="11094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390219" y="2653799"/>
            <a:ext cx="1233152" cy="12418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895" y="3768613"/>
            <a:ext cx="355600" cy="2540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7" y="2836450"/>
            <a:ext cx="152400" cy="3048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773" y="3870213"/>
            <a:ext cx="1524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29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771780" y="3078644"/>
            <a:ext cx="166779" cy="16677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15464845">
            <a:off x="3321409" y="3777556"/>
            <a:ext cx="1352818" cy="0"/>
            <a:chOff x="4099585" y="2539881"/>
            <a:chExt cx="1352818" cy="0"/>
          </a:xfrm>
        </p:grpSpPr>
        <p:cxnSp>
          <p:nvCxnSpPr>
            <p:cNvPr id="6" name="Straight Arrow Connector 5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20034090">
            <a:off x="3740682" y="2896675"/>
            <a:ext cx="1352818" cy="0"/>
            <a:chOff x="4099585" y="2539881"/>
            <a:chExt cx="1352818" cy="0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20034090">
            <a:off x="2511200" y="3501226"/>
            <a:ext cx="1352818" cy="0"/>
            <a:chOff x="4099585" y="2539881"/>
            <a:chExt cx="1352818" cy="0"/>
          </a:xfrm>
        </p:grpSpPr>
        <p:cxnSp>
          <p:nvCxnSpPr>
            <p:cNvPr id="14" name="Straight Arrow Connector 13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 rot="13500000">
            <a:off x="2638973" y="2638263"/>
            <a:ext cx="1352818" cy="0"/>
            <a:chOff x="4099585" y="2539881"/>
            <a:chExt cx="1352818" cy="0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4746798" y="2539881"/>
              <a:ext cx="70560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H="1">
              <a:off x="4099585" y="2539881"/>
              <a:ext cx="70560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622" y="2484811"/>
            <a:ext cx="190500" cy="2286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336" y="2370511"/>
            <a:ext cx="203200" cy="2286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537" y="3192944"/>
            <a:ext cx="203200" cy="2286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1367" y="3570190"/>
            <a:ext cx="2032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58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834105" y="2232526"/>
            <a:ext cx="3101474" cy="307474"/>
            <a:chOff x="2834105" y="2232526"/>
            <a:chExt cx="3101474" cy="307474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 rot="5400000">
            <a:off x="4384842" y="3775243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2840789" y="5327316"/>
            <a:ext cx="3101474" cy="307474"/>
            <a:chOff x="2834105" y="2232526"/>
            <a:chExt cx="3101474" cy="307474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/>
          <p:cNvCxnSpPr/>
          <p:nvPr/>
        </p:nvCxnSpPr>
        <p:spPr>
          <a:xfrm>
            <a:off x="1751263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35579" y="238626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935579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757947" y="5481053"/>
            <a:ext cx="1082842" cy="0"/>
          </a:xfrm>
          <a:prstGeom prst="line">
            <a:avLst/>
          </a:prstGeom>
          <a:ln>
            <a:solidFill>
              <a:srgbClr val="000000"/>
            </a:solidFill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130843" y="1644315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1</a:t>
            </a:r>
            <a:endParaRPr lang="en-US" sz="2400" i="1" dirty="0"/>
          </a:p>
        </p:txBody>
      </p:sp>
      <p:sp>
        <p:nvSpPr>
          <p:cNvPr id="30" name="TextBox 29"/>
          <p:cNvSpPr txBox="1"/>
          <p:nvPr/>
        </p:nvSpPr>
        <p:spPr>
          <a:xfrm>
            <a:off x="6235032" y="3727748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2</a:t>
            </a:r>
            <a:endParaRPr lang="en-US" sz="2400" i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30843" y="5753767"/>
            <a:ext cx="5208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R</a:t>
            </a:r>
            <a:r>
              <a:rPr lang="en-US" sz="2400" i="1" baseline="-25000" dirty="0" smtClean="0"/>
              <a:t>3</a:t>
            </a:r>
            <a:endParaRPr lang="en-US" sz="2400" i="1" dirty="0"/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2834105" y="2378243"/>
            <a:ext cx="6684" cy="309612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Freeform 38"/>
          <p:cNvSpPr/>
          <p:nvPr/>
        </p:nvSpPr>
        <p:spPr>
          <a:xfrm>
            <a:off x="3863474" y="3301999"/>
            <a:ext cx="1189789" cy="1229895"/>
          </a:xfrm>
          <a:custGeom>
            <a:avLst/>
            <a:gdLst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90113"/>
              <a:gd name="connsiteY0" fmla="*/ 0 h 1231072"/>
              <a:gd name="connsiteX1" fmla="*/ 1189789 w 1190113"/>
              <a:gd name="connsiteY1" fmla="*/ 588211 h 1231072"/>
              <a:gd name="connsiteX2" fmla="*/ 601579 w 1190113"/>
              <a:gd name="connsiteY2" fmla="*/ 1229895 h 1231072"/>
              <a:gd name="connsiteX3" fmla="*/ 0 w 1190113"/>
              <a:gd name="connsiteY3" fmla="*/ 748632 h 1231072"/>
              <a:gd name="connsiteX0" fmla="*/ 521368 w 1189789"/>
              <a:gd name="connsiteY0" fmla="*/ 0 h 1231072"/>
              <a:gd name="connsiteX1" fmla="*/ 1189789 w 1189789"/>
              <a:gd name="connsiteY1" fmla="*/ 588211 h 1231072"/>
              <a:gd name="connsiteX2" fmla="*/ 601579 w 1189789"/>
              <a:gd name="connsiteY2" fmla="*/ 1229895 h 1231072"/>
              <a:gd name="connsiteX3" fmla="*/ 0 w 1189789"/>
              <a:gd name="connsiteY3" fmla="*/ 748632 h 1231072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  <a:gd name="connsiteX0" fmla="*/ 521368 w 1189789"/>
              <a:gd name="connsiteY0" fmla="*/ 0 h 1229895"/>
              <a:gd name="connsiteX1" fmla="*/ 1189789 w 1189789"/>
              <a:gd name="connsiteY1" fmla="*/ 588211 h 1229895"/>
              <a:gd name="connsiteX2" fmla="*/ 601579 w 1189789"/>
              <a:gd name="connsiteY2" fmla="*/ 1229895 h 1229895"/>
              <a:gd name="connsiteX3" fmla="*/ 0 w 1189789"/>
              <a:gd name="connsiteY3" fmla="*/ 748632 h 1229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9789" h="1229895">
                <a:moveTo>
                  <a:pt x="521368" y="0"/>
                </a:moveTo>
                <a:cubicBezTo>
                  <a:pt x="902368" y="138141"/>
                  <a:pt x="1189790" y="89124"/>
                  <a:pt x="1189789" y="588211"/>
                </a:cubicBezTo>
                <a:cubicBezTo>
                  <a:pt x="1189788" y="1087298"/>
                  <a:pt x="1120719" y="1229895"/>
                  <a:pt x="601579" y="1229895"/>
                </a:cubicBezTo>
                <a:cubicBezTo>
                  <a:pt x="82439" y="1229895"/>
                  <a:pt x="106948" y="953614"/>
                  <a:pt x="0" y="748632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3769895" y="2740524"/>
            <a:ext cx="12833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769895" y="5152187"/>
            <a:ext cx="12833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5506453" y="3326060"/>
            <a:ext cx="1" cy="120583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2700421" y="2272632"/>
            <a:ext cx="267368" cy="267368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4137063" y="2667454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1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44686" y="3688551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2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137063" y="4661770"/>
            <a:ext cx="5413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rgbClr val="FF0000"/>
                </a:solidFill>
              </a:rPr>
              <a:t>U</a:t>
            </a:r>
            <a:r>
              <a:rPr lang="en-US" sz="2400" i="1" baseline="-25000" dirty="0" smtClean="0">
                <a:solidFill>
                  <a:srgbClr val="FF0000"/>
                </a:solidFill>
              </a:rPr>
              <a:t>3</a:t>
            </a:r>
            <a:endParaRPr lang="en-US" sz="2400" i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45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14193" y="6025444"/>
            <a:ext cx="3782059" cy="4515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71395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514193" y="5712055"/>
            <a:ext cx="364173" cy="461665"/>
            <a:chOff x="1514193" y="5587877"/>
            <a:chExt cx="364173" cy="461665"/>
          </a:xfrm>
        </p:grpSpPr>
        <p:sp>
          <p:nvSpPr>
            <p:cNvPr id="5" name="Oval 4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002462" y="5712055"/>
            <a:ext cx="364173" cy="461665"/>
            <a:chOff x="1514193" y="5587877"/>
            <a:chExt cx="364173" cy="461665"/>
          </a:xfrm>
        </p:grpSpPr>
        <p:sp>
          <p:nvSpPr>
            <p:cNvPr id="29" name="Oval 2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490731" y="5712055"/>
            <a:ext cx="364173" cy="461665"/>
            <a:chOff x="1514193" y="5587877"/>
            <a:chExt cx="364173" cy="461665"/>
          </a:xfrm>
        </p:grpSpPr>
        <p:sp>
          <p:nvSpPr>
            <p:cNvPr id="33" name="Oval 3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979000" y="5712055"/>
            <a:ext cx="364173" cy="461665"/>
            <a:chOff x="1514193" y="5587877"/>
            <a:chExt cx="364173" cy="461665"/>
          </a:xfrm>
        </p:grpSpPr>
        <p:sp>
          <p:nvSpPr>
            <p:cNvPr id="37" name="Oval 36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467269" y="5712055"/>
            <a:ext cx="364173" cy="461665"/>
            <a:chOff x="1514193" y="5587877"/>
            <a:chExt cx="364173" cy="461665"/>
          </a:xfrm>
        </p:grpSpPr>
        <p:sp>
          <p:nvSpPr>
            <p:cNvPr id="40" name="Oval 39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955538" y="5712055"/>
            <a:ext cx="364173" cy="461665"/>
            <a:chOff x="1514193" y="5587877"/>
            <a:chExt cx="364173" cy="461665"/>
          </a:xfrm>
        </p:grpSpPr>
        <p:sp>
          <p:nvSpPr>
            <p:cNvPr id="43" name="Oval 42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443807" y="5712055"/>
            <a:ext cx="364173" cy="461665"/>
            <a:chOff x="1514193" y="5587877"/>
            <a:chExt cx="364173" cy="461665"/>
          </a:xfrm>
        </p:grpSpPr>
        <p:sp>
          <p:nvSpPr>
            <p:cNvPr id="46" name="Oval 45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4932079" y="5712055"/>
            <a:ext cx="364173" cy="461665"/>
            <a:chOff x="1514193" y="5587877"/>
            <a:chExt cx="364173" cy="461665"/>
          </a:xfrm>
        </p:grpSpPr>
        <p:sp>
          <p:nvSpPr>
            <p:cNvPr id="49" name="Oval 48"/>
            <p:cNvSpPr/>
            <p:nvPr/>
          </p:nvSpPr>
          <p:spPr>
            <a:xfrm>
              <a:off x="1514193" y="5663489"/>
              <a:ext cx="364173" cy="364173"/>
            </a:xfrm>
            <a:prstGeom prst="ellipse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571252" y="5587877"/>
              <a:ext cx="2788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-</a:t>
              </a:r>
            </a:p>
          </p:txBody>
        </p:sp>
      </p:grpSp>
      <p:cxnSp>
        <p:nvCxnSpPr>
          <p:cNvPr id="51" name="Straight Arrow Connector 50"/>
          <p:cNvCxnSpPr/>
          <p:nvPr/>
        </p:nvCxnSpPr>
        <p:spPr>
          <a:xfrm flipH="1">
            <a:off x="220139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4151143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268882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3176267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663705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4638581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5126019" y="4719143"/>
            <a:ext cx="1" cy="10685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429" y="5165367"/>
            <a:ext cx="1358900" cy="6223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2763" y="4334932"/>
            <a:ext cx="1460500" cy="558800"/>
          </a:xfrm>
          <a:prstGeom prst="rect">
            <a:avLst/>
          </a:prstGeom>
        </p:spPr>
      </p:pic>
      <p:cxnSp>
        <p:nvCxnSpPr>
          <p:cNvPr id="58" name="Straight Arrow Connector 57"/>
          <p:cNvCxnSpPr/>
          <p:nvPr/>
        </p:nvCxnSpPr>
        <p:spPr>
          <a:xfrm flipV="1">
            <a:off x="5556515" y="5910380"/>
            <a:ext cx="828145" cy="296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Freeform 60"/>
          <p:cNvSpPr/>
          <p:nvPr/>
        </p:nvSpPr>
        <p:spPr>
          <a:xfrm>
            <a:off x="2230438" y="2243669"/>
            <a:ext cx="2667000" cy="1001888"/>
          </a:xfrm>
          <a:custGeom>
            <a:avLst/>
            <a:gdLst>
              <a:gd name="connsiteX0" fmla="*/ 0 w 2822222"/>
              <a:gd name="connsiteY0" fmla="*/ 1058333 h 1086555"/>
              <a:gd name="connsiteX1" fmla="*/ 1044222 w 2822222"/>
              <a:gd name="connsiteY1" fmla="*/ 14111 h 1086555"/>
              <a:gd name="connsiteX2" fmla="*/ 2822222 w 2822222"/>
              <a:gd name="connsiteY2" fmla="*/ 0 h 1086555"/>
              <a:gd name="connsiteX3" fmla="*/ 1862666 w 2822222"/>
              <a:gd name="connsiteY3" fmla="*/ 1086555 h 1086555"/>
              <a:gd name="connsiteX4" fmla="*/ 0 w 2822222"/>
              <a:gd name="connsiteY4" fmla="*/ 1058333 h 1086555"/>
              <a:gd name="connsiteX0" fmla="*/ 0 w 2822222"/>
              <a:gd name="connsiteY0" fmla="*/ 1058333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058333 h 1227666"/>
              <a:gd name="connsiteX0" fmla="*/ 0 w 2822222"/>
              <a:gd name="connsiteY0" fmla="*/ 1227666 h 1227666"/>
              <a:gd name="connsiteX1" fmla="*/ 1044222 w 2822222"/>
              <a:gd name="connsiteY1" fmla="*/ 14111 h 1227666"/>
              <a:gd name="connsiteX2" fmla="*/ 2822222 w 2822222"/>
              <a:gd name="connsiteY2" fmla="*/ 0 h 1227666"/>
              <a:gd name="connsiteX3" fmla="*/ 1862666 w 2822222"/>
              <a:gd name="connsiteY3" fmla="*/ 1227666 h 1227666"/>
              <a:gd name="connsiteX4" fmla="*/ 0 w 2822222"/>
              <a:gd name="connsiteY4" fmla="*/ 1227666 h 1227666"/>
              <a:gd name="connsiteX0" fmla="*/ 0 w 2723444"/>
              <a:gd name="connsiteY0" fmla="*/ 1213555 h 1213555"/>
              <a:gd name="connsiteX1" fmla="*/ 1044222 w 2723444"/>
              <a:gd name="connsiteY1" fmla="*/ 0 h 1213555"/>
              <a:gd name="connsiteX2" fmla="*/ 2723444 w 2723444"/>
              <a:gd name="connsiteY2" fmla="*/ 112889 h 1213555"/>
              <a:gd name="connsiteX3" fmla="*/ 1862666 w 2723444"/>
              <a:gd name="connsiteY3" fmla="*/ 1213555 h 1213555"/>
              <a:gd name="connsiteX4" fmla="*/ 0 w 2723444"/>
              <a:gd name="connsiteY4" fmla="*/ 1213555 h 1213555"/>
              <a:gd name="connsiteX0" fmla="*/ 0 w 2723444"/>
              <a:gd name="connsiteY0" fmla="*/ 1100666 h 1100666"/>
              <a:gd name="connsiteX1" fmla="*/ 917222 w 2723444"/>
              <a:gd name="connsiteY1" fmla="*/ 28222 h 1100666"/>
              <a:gd name="connsiteX2" fmla="*/ 2723444 w 2723444"/>
              <a:gd name="connsiteY2" fmla="*/ 0 h 1100666"/>
              <a:gd name="connsiteX3" fmla="*/ 1862666 w 2723444"/>
              <a:gd name="connsiteY3" fmla="*/ 1100666 h 1100666"/>
              <a:gd name="connsiteX4" fmla="*/ 0 w 2723444"/>
              <a:gd name="connsiteY4" fmla="*/ 1100666 h 1100666"/>
              <a:gd name="connsiteX0" fmla="*/ 0 w 2723444"/>
              <a:gd name="connsiteY0" fmla="*/ 1072444 h 1072444"/>
              <a:gd name="connsiteX1" fmla="*/ 917222 w 2723444"/>
              <a:gd name="connsiteY1" fmla="*/ 0 h 1072444"/>
              <a:gd name="connsiteX2" fmla="*/ 2723444 w 2723444"/>
              <a:gd name="connsiteY2" fmla="*/ 28222 h 1072444"/>
              <a:gd name="connsiteX3" fmla="*/ 1862666 w 2723444"/>
              <a:gd name="connsiteY3" fmla="*/ 1072444 h 1072444"/>
              <a:gd name="connsiteX4" fmla="*/ 0 w 2723444"/>
              <a:gd name="connsiteY4" fmla="*/ 1072444 h 1072444"/>
              <a:gd name="connsiteX0" fmla="*/ 0 w 2723444"/>
              <a:gd name="connsiteY0" fmla="*/ 1044222 h 1044222"/>
              <a:gd name="connsiteX1" fmla="*/ 846666 w 2723444"/>
              <a:gd name="connsiteY1" fmla="*/ 42334 h 1044222"/>
              <a:gd name="connsiteX2" fmla="*/ 2723444 w 2723444"/>
              <a:gd name="connsiteY2" fmla="*/ 0 h 1044222"/>
              <a:gd name="connsiteX3" fmla="*/ 1862666 w 2723444"/>
              <a:gd name="connsiteY3" fmla="*/ 1044222 h 1044222"/>
              <a:gd name="connsiteX4" fmla="*/ 0 w 2723444"/>
              <a:gd name="connsiteY4" fmla="*/ 1044222 h 1044222"/>
              <a:gd name="connsiteX0" fmla="*/ 0 w 2667000"/>
              <a:gd name="connsiteY0" fmla="*/ 1001888 h 1001888"/>
              <a:gd name="connsiteX1" fmla="*/ 846666 w 2667000"/>
              <a:gd name="connsiteY1" fmla="*/ 0 h 1001888"/>
              <a:gd name="connsiteX2" fmla="*/ 2667000 w 2667000"/>
              <a:gd name="connsiteY2" fmla="*/ 28222 h 1001888"/>
              <a:gd name="connsiteX3" fmla="*/ 1862666 w 2667000"/>
              <a:gd name="connsiteY3" fmla="*/ 1001888 h 1001888"/>
              <a:gd name="connsiteX4" fmla="*/ 0 w 2667000"/>
              <a:gd name="connsiteY4" fmla="*/ 1001888 h 100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7000" h="1001888">
                <a:moveTo>
                  <a:pt x="0" y="1001888"/>
                </a:moveTo>
                <a:lnTo>
                  <a:pt x="846666" y="0"/>
                </a:lnTo>
                <a:lnTo>
                  <a:pt x="2667000" y="28222"/>
                </a:lnTo>
                <a:lnTo>
                  <a:pt x="1862666" y="1001888"/>
                </a:lnTo>
                <a:lnTo>
                  <a:pt x="0" y="1001888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683238" y="1820159"/>
            <a:ext cx="0" cy="87135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664" y="1752600"/>
            <a:ext cx="419100" cy="4064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138" y="2424816"/>
            <a:ext cx="20447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055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955" y="2146965"/>
            <a:ext cx="6223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693" y="2975811"/>
            <a:ext cx="622300" cy="304800"/>
          </a:xfrm>
          <a:prstGeom prst="rect">
            <a:avLst/>
          </a:prstGeom>
        </p:spPr>
      </p:pic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219" y="2419351"/>
            <a:ext cx="1270000" cy="749300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6872371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6872371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>
            <a:endCxn id="48" idx="0"/>
          </p:cNvCxnSpPr>
          <p:nvPr/>
        </p:nvCxnSpPr>
        <p:spPr>
          <a:xfrm>
            <a:off x="7373710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586835" y="1142360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7393249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5596604" y="2770339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 flipV="1">
            <a:off x="5586837" y="4229437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5579497" y="1147376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178920" y="2592172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5405435" y="2770339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668" y="2599492"/>
            <a:ext cx="330200" cy="292100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6772177" y="2705339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415" y="1994565"/>
            <a:ext cx="1917700" cy="3048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115" y="3128211"/>
            <a:ext cx="1905000" cy="3048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0865" y="2395689"/>
            <a:ext cx="2222500" cy="749300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778625" y="4456845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67" name="TextBox 66"/>
          <p:cNvSpPr txBox="1"/>
          <p:nvPr/>
        </p:nvSpPr>
        <p:spPr>
          <a:xfrm>
            <a:off x="5596604" y="4456845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12637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392" y="2605962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054392" y="2914670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2555731" y="1137344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68856" y="113734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2575270" y="2967827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778625" y="276532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 flipV="1">
            <a:off x="768858" y="4224421"/>
            <a:ext cx="1806412" cy="5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761518" y="1142360"/>
            <a:ext cx="181375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60941" y="258715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87456" y="276532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" y="2594476"/>
            <a:ext cx="330200" cy="292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504" y="2216318"/>
            <a:ext cx="622300" cy="3048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242" y="3045164"/>
            <a:ext cx="622300" cy="3048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307" y="2878447"/>
            <a:ext cx="1270000" cy="749300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5075726" y="2610978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075726" y="291968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endCxn id="18" idx="0"/>
          </p:cNvCxnSpPr>
          <p:nvPr/>
        </p:nvCxnSpPr>
        <p:spPr>
          <a:xfrm>
            <a:off x="5577065" y="1142360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596604" y="2972843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78625" y="4376520"/>
            <a:ext cx="2147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Ohne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4" name="TextBox 33"/>
          <p:cNvSpPr txBox="1"/>
          <p:nvPr/>
        </p:nvSpPr>
        <p:spPr>
          <a:xfrm>
            <a:off x="7693457" y="4376520"/>
            <a:ext cx="194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Mit</a:t>
            </a:r>
            <a:r>
              <a:rPr lang="en-US" sz="2000" dirty="0" smtClean="0"/>
              <a:t> </a:t>
            </a:r>
            <a:r>
              <a:rPr lang="en-US" sz="2000" dirty="0" err="1" smtClean="0"/>
              <a:t>Dielektrikum</a:t>
            </a:r>
            <a:endParaRPr lang="en-US" sz="2000" dirty="0"/>
          </a:p>
        </p:txBody>
      </p:sp>
      <p:sp>
        <p:nvSpPr>
          <p:cNvPr id="35" name="TextBox 34"/>
          <p:cNvSpPr txBox="1"/>
          <p:nvPr/>
        </p:nvSpPr>
        <p:spPr>
          <a:xfrm>
            <a:off x="4342132" y="4376520"/>
            <a:ext cx="2508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Batterie</a:t>
            </a:r>
            <a:r>
              <a:rPr lang="en-US" sz="2000" dirty="0" smtClean="0"/>
              <a:t> </a:t>
            </a:r>
            <a:r>
              <a:rPr lang="en-US" sz="2000" dirty="0" err="1" smtClean="0"/>
              <a:t>unterbrochen</a:t>
            </a:r>
            <a:endParaRPr lang="en-US" sz="2000" dirty="0"/>
          </a:p>
        </p:txBody>
      </p:sp>
      <p:sp>
        <p:nvSpPr>
          <p:cNvPr id="36" name="Rectangle 35"/>
          <p:cNvSpPr/>
          <p:nvPr/>
        </p:nvSpPr>
        <p:spPr>
          <a:xfrm>
            <a:off x="8068131" y="2618256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8068131" y="2926964"/>
            <a:ext cx="1006230" cy="4884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>
            <a:endCxn id="36" idx="0"/>
          </p:cNvCxnSpPr>
          <p:nvPr/>
        </p:nvCxnSpPr>
        <p:spPr>
          <a:xfrm>
            <a:off x="8569470" y="114963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8589009" y="2980121"/>
            <a:ext cx="0" cy="125659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Rectangle 61"/>
          <p:cNvSpPr/>
          <p:nvPr/>
        </p:nvSpPr>
        <p:spPr>
          <a:xfrm>
            <a:off x="7967937" y="2712617"/>
            <a:ext cx="1203066" cy="165830"/>
          </a:xfrm>
          <a:custGeom>
            <a:avLst/>
            <a:gdLst>
              <a:gd name="connsiteX0" fmla="*/ 0 w 1070220"/>
              <a:gd name="connsiteY0" fmla="*/ 0 h 360947"/>
              <a:gd name="connsiteX1" fmla="*/ 1070220 w 1070220"/>
              <a:gd name="connsiteY1" fmla="*/ 0 h 360947"/>
              <a:gd name="connsiteX2" fmla="*/ 1070220 w 1070220"/>
              <a:gd name="connsiteY2" fmla="*/ 360947 h 360947"/>
              <a:gd name="connsiteX3" fmla="*/ 0 w 1070220"/>
              <a:gd name="connsiteY3" fmla="*/ 360947 h 360947"/>
              <a:gd name="connsiteX4" fmla="*/ 0 w 1070220"/>
              <a:gd name="connsiteY4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70487 w 1070487"/>
              <a:gd name="connsiteY2" fmla="*/ 360947 h 360947"/>
              <a:gd name="connsiteX3" fmla="*/ 267 w 1070487"/>
              <a:gd name="connsiteY3" fmla="*/ 360947 h 360947"/>
              <a:gd name="connsiteX4" fmla="*/ 0 w 1070487"/>
              <a:gd name="connsiteY4" fmla="*/ 189841 h 360947"/>
              <a:gd name="connsiteX5" fmla="*/ 267 w 1070487"/>
              <a:gd name="connsiteY5" fmla="*/ 0 h 360947"/>
              <a:gd name="connsiteX0" fmla="*/ 267 w 1070487"/>
              <a:gd name="connsiteY0" fmla="*/ 0 h 360947"/>
              <a:gd name="connsiteX1" fmla="*/ 1070487 w 1070487"/>
              <a:gd name="connsiteY1" fmla="*/ 0 h 360947"/>
              <a:gd name="connsiteX2" fmla="*/ 1068608 w 1070487"/>
              <a:gd name="connsiteY2" fmla="*/ 184246 h 360947"/>
              <a:gd name="connsiteX3" fmla="*/ 1070487 w 1070487"/>
              <a:gd name="connsiteY3" fmla="*/ 360947 h 360947"/>
              <a:gd name="connsiteX4" fmla="*/ 267 w 1070487"/>
              <a:gd name="connsiteY4" fmla="*/ 360947 h 360947"/>
              <a:gd name="connsiteX5" fmla="*/ 0 w 1070487"/>
              <a:gd name="connsiteY5" fmla="*/ 189841 h 360947"/>
              <a:gd name="connsiteX6" fmla="*/ 267 w 1070487"/>
              <a:gd name="connsiteY6" fmla="*/ 0 h 360947"/>
              <a:gd name="connsiteX0" fmla="*/ 72999 w 1143219"/>
              <a:gd name="connsiteY0" fmla="*/ 0 h 360947"/>
              <a:gd name="connsiteX1" fmla="*/ 1143219 w 1143219"/>
              <a:gd name="connsiteY1" fmla="*/ 0 h 360947"/>
              <a:gd name="connsiteX2" fmla="*/ 1141340 w 1143219"/>
              <a:gd name="connsiteY2" fmla="*/ 184246 h 360947"/>
              <a:gd name="connsiteX3" fmla="*/ 1143219 w 1143219"/>
              <a:gd name="connsiteY3" fmla="*/ 360947 h 360947"/>
              <a:gd name="connsiteX4" fmla="*/ 72999 w 1143219"/>
              <a:gd name="connsiteY4" fmla="*/ 360947 h 360947"/>
              <a:gd name="connsiteX5" fmla="*/ 0 w 1143219"/>
              <a:gd name="connsiteY5" fmla="*/ 189841 h 360947"/>
              <a:gd name="connsiteX6" fmla="*/ 72999 w 1143219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2999 w 1202886"/>
              <a:gd name="connsiteY0" fmla="*/ 0 h 360947"/>
              <a:gd name="connsiteX1" fmla="*/ 1143219 w 1202886"/>
              <a:gd name="connsiteY1" fmla="*/ 0 h 360947"/>
              <a:gd name="connsiteX2" fmla="*/ 1202882 w 1202886"/>
              <a:gd name="connsiteY2" fmla="*/ 184246 h 360947"/>
              <a:gd name="connsiteX3" fmla="*/ 1143219 w 1202886"/>
              <a:gd name="connsiteY3" fmla="*/ 360947 h 360947"/>
              <a:gd name="connsiteX4" fmla="*/ 72999 w 1202886"/>
              <a:gd name="connsiteY4" fmla="*/ 360947 h 360947"/>
              <a:gd name="connsiteX5" fmla="*/ 0 w 1202886"/>
              <a:gd name="connsiteY5" fmla="*/ 189841 h 360947"/>
              <a:gd name="connsiteX6" fmla="*/ 72999 w 1202886"/>
              <a:gd name="connsiteY6" fmla="*/ 0 h 360947"/>
              <a:gd name="connsiteX0" fmla="*/ 73179 w 1203066"/>
              <a:gd name="connsiteY0" fmla="*/ 0 h 360947"/>
              <a:gd name="connsiteX1" fmla="*/ 1143399 w 1203066"/>
              <a:gd name="connsiteY1" fmla="*/ 0 h 360947"/>
              <a:gd name="connsiteX2" fmla="*/ 1203062 w 1203066"/>
              <a:gd name="connsiteY2" fmla="*/ 184246 h 360947"/>
              <a:gd name="connsiteX3" fmla="*/ 1143399 w 1203066"/>
              <a:gd name="connsiteY3" fmla="*/ 360947 h 360947"/>
              <a:gd name="connsiteX4" fmla="*/ 73179 w 1203066"/>
              <a:gd name="connsiteY4" fmla="*/ 360947 h 360947"/>
              <a:gd name="connsiteX5" fmla="*/ 180 w 1203066"/>
              <a:gd name="connsiteY5" fmla="*/ 189841 h 360947"/>
              <a:gd name="connsiteX6" fmla="*/ 73179 w 1203066"/>
              <a:gd name="connsiteY6" fmla="*/ 0 h 360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066" h="360947">
                <a:moveTo>
                  <a:pt x="73179" y="0"/>
                </a:moveTo>
                <a:lnTo>
                  <a:pt x="1143399" y="0"/>
                </a:lnTo>
                <a:cubicBezTo>
                  <a:pt x="1142773" y="61415"/>
                  <a:pt x="1203688" y="122831"/>
                  <a:pt x="1203062" y="184246"/>
                </a:cubicBezTo>
                <a:cubicBezTo>
                  <a:pt x="1203688" y="243146"/>
                  <a:pt x="1142773" y="302047"/>
                  <a:pt x="1143399" y="360947"/>
                </a:cubicBezTo>
                <a:lnTo>
                  <a:pt x="73179" y="360947"/>
                </a:lnTo>
                <a:cubicBezTo>
                  <a:pt x="48846" y="303912"/>
                  <a:pt x="-3461" y="246876"/>
                  <a:pt x="180" y="189841"/>
                </a:cubicBezTo>
                <a:cubicBezTo>
                  <a:pt x="2134" y="109777"/>
                  <a:pt x="48846" y="63280"/>
                  <a:pt x="73179" y="0"/>
                </a:cubicBezTo>
                <a:close/>
              </a:path>
            </a:pathLst>
          </a:cu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16" y="2182247"/>
            <a:ext cx="622300" cy="3048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552" y="3080446"/>
            <a:ext cx="622300" cy="3048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757" y="2878447"/>
            <a:ext cx="1270000" cy="749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1756" y="2127251"/>
            <a:ext cx="330200" cy="2921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3168651"/>
            <a:ext cx="1320800" cy="304800"/>
          </a:xfrm>
          <a:prstGeom prst="rect">
            <a:avLst/>
          </a:prstGeom>
        </p:spPr>
      </p:pic>
      <p:pic>
        <p:nvPicPr>
          <p:cNvPr id="46" name="Picture 4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2872" y="1893396"/>
            <a:ext cx="1092200" cy="736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4440" y="2182247"/>
            <a:ext cx="622300" cy="3048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576" y="3080446"/>
            <a:ext cx="622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2970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2" y="224399"/>
            <a:ext cx="8011595" cy="66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519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33" y="529235"/>
            <a:ext cx="7894925" cy="603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8121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97881" y="210151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797881" y="2269096"/>
            <a:ext cx="1006230" cy="4884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endCxn id="4" idx="0"/>
          </p:cNvCxnSpPr>
          <p:nvPr/>
        </p:nvCxnSpPr>
        <p:spPr>
          <a:xfrm>
            <a:off x="4299220" y="632898"/>
            <a:ext cx="1776" cy="14686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endCxn id="5" idx="2"/>
          </p:cNvCxnSpPr>
          <p:nvPr/>
        </p:nvCxnSpPr>
        <p:spPr>
          <a:xfrm flipH="1" flipV="1">
            <a:off x="4300996" y="2317943"/>
            <a:ext cx="17763" cy="14020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6" name="Picture 2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384" y="67850"/>
            <a:ext cx="3302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0184" y="1039812"/>
            <a:ext cx="304800" cy="2667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327" y="2051243"/>
            <a:ext cx="381000" cy="2667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12" y="2047539"/>
            <a:ext cx="419100" cy="266700"/>
          </a:xfrm>
          <a:prstGeom prst="rect">
            <a:avLst/>
          </a:prstGeom>
        </p:spPr>
      </p:pic>
      <p:cxnSp>
        <p:nvCxnSpPr>
          <p:cNvPr id="32" name="Straight Connector 3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5045327" y="1571243"/>
            <a:ext cx="0" cy="11582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4133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82652" y="2763741"/>
            <a:ext cx="1176558" cy="690936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959210" y="2763741"/>
            <a:ext cx="1176558" cy="69093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82652" y="2801089"/>
            <a:ext cx="387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N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748372" y="2787598"/>
            <a:ext cx="3301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</a:t>
            </a:r>
            <a:endParaRPr lang="en-US" sz="2400" b="1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079066" y="3300102"/>
            <a:ext cx="176028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786" y="3563712"/>
            <a:ext cx="3429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492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897734" y="680863"/>
            <a:ext cx="2201627" cy="1637524"/>
            <a:chOff x="3262442" y="1562540"/>
            <a:chExt cx="2201627" cy="1637524"/>
          </a:xfrm>
        </p:grpSpPr>
        <p:sp>
          <p:nvSpPr>
            <p:cNvPr id="4" name="Rectangle 3"/>
            <p:cNvSpPr/>
            <p:nvPr/>
          </p:nvSpPr>
          <p:spPr>
            <a:xfrm>
              <a:off x="3284424" y="1893322"/>
              <a:ext cx="2179645" cy="56701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62442" y="2881026"/>
              <a:ext cx="2201625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513859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7" name="Straight Arrow Connector 6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465057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6" name="Straight Arrow Connector 15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416255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19" name="Straight Arrow Connector 18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3674536" y="1964527"/>
              <a:ext cx="228249" cy="931004"/>
              <a:chOff x="1434654" y="5504664"/>
              <a:chExt cx="121061" cy="216608"/>
            </a:xfrm>
          </p:grpSpPr>
          <p:cxnSp>
            <p:nvCxnSpPr>
              <p:cNvPr id="22" name="Straight Arrow Connector 21"/>
              <p:cNvCxnSpPr/>
              <p:nvPr/>
            </p:nvCxnSpPr>
            <p:spPr>
              <a:xfrm>
                <a:off x="1434654" y="5504664"/>
                <a:ext cx="1" cy="216607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 flipH="1" flipV="1">
                <a:off x="1553036" y="5504664"/>
                <a:ext cx="2679" cy="216608"/>
              </a:xfrm>
              <a:prstGeom prst="straightConnector1">
                <a:avLst/>
              </a:prstGeom>
              <a:ln>
                <a:headEnd type="arrow"/>
                <a:tailEnd type="non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5" name="TextBox 24"/>
            <p:cNvSpPr txBox="1"/>
            <p:nvPr/>
          </p:nvSpPr>
          <p:spPr>
            <a:xfrm>
              <a:off x="3414765" y="286151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- - - - - - - </a:t>
              </a:r>
              <a:endParaRPr lang="en-US" sz="1600" b="1" dirty="0">
                <a:latin typeface="Courier"/>
                <a:cs typeface="Courier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 flipV="1">
              <a:off x="3409714" y="1968696"/>
              <a:ext cx="5051" cy="931004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409714" y="1562540"/>
              <a:ext cx="20493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latin typeface="Courier"/>
                  <a:cs typeface="Courier"/>
                </a:rPr>
                <a:t>+ + + + + + + </a:t>
              </a:r>
              <a:endParaRPr lang="en-US" sz="1600" b="1" dirty="0">
                <a:latin typeface="Courier"/>
                <a:cs typeface="Courier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 rot="5400000">
            <a:off x="1676863" y="2243024"/>
            <a:ext cx="2179645" cy="56701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 rot="5400000">
            <a:off x="147285" y="2237523"/>
            <a:ext cx="2201625" cy="457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 rot="5400000">
            <a:off x="1883268" y="2408907"/>
            <a:ext cx="228249" cy="1481883"/>
            <a:chOff x="1434654" y="5504664"/>
            <a:chExt cx="121061" cy="216608"/>
          </a:xfrm>
        </p:grpSpPr>
        <p:cxnSp>
          <p:nvCxnSpPr>
            <p:cNvPr id="47" name="Straight Arrow Connector 46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 rot="5400000">
            <a:off x="1883268" y="1920887"/>
            <a:ext cx="228249" cy="1481883"/>
            <a:chOff x="1434654" y="5504664"/>
            <a:chExt cx="121061" cy="216608"/>
          </a:xfrm>
        </p:grpSpPr>
        <p:cxnSp>
          <p:nvCxnSpPr>
            <p:cNvPr id="45" name="Straight Arrow Connector 44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 rot="5400000">
            <a:off x="1883268" y="1432867"/>
            <a:ext cx="228249" cy="1481883"/>
            <a:chOff x="1434654" y="5504664"/>
            <a:chExt cx="121061" cy="216608"/>
          </a:xfrm>
        </p:grpSpPr>
        <p:cxnSp>
          <p:nvCxnSpPr>
            <p:cNvPr id="43" name="Straight Arrow Connector 42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 rot="5400000">
            <a:off x="1883268" y="944847"/>
            <a:ext cx="228249" cy="1481883"/>
            <a:chOff x="1434654" y="5504664"/>
            <a:chExt cx="121061" cy="216608"/>
          </a:xfrm>
        </p:grpSpPr>
        <p:cxnSp>
          <p:nvCxnSpPr>
            <p:cNvPr id="41" name="Straight Arrow Connector 40"/>
            <p:cNvCxnSpPr/>
            <p:nvPr/>
          </p:nvCxnSpPr>
          <p:spPr>
            <a:xfrm>
              <a:off x="1434654" y="5504664"/>
              <a:ext cx="1" cy="21660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H="1" flipV="1">
              <a:off x="1553036" y="5504664"/>
              <a:ext cx="2679" cy="216608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 rot="5400000">
            <a:off x="96545" y="2167267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- - - - - - - </a:t>
            </a:r>
            <a:endParaRPr lang="en-US" sz="1600" b="1" dirty="0">
              <a:latin typeface="Courier"/>
              <a:cs typeface="Courier"/>
            </a:endParaRPr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1256451" y="1327174"/>
            <a:ext cx="1481883" cy="8383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5400000">
            <a:off x="1931890" y="2162216"/>
            <a:ext cx="20493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urier"/>
                <a:cs typeface="Courier"/>
              </a:rPr>
              <a:t>+ + + + + + + </a:t>
            </a:r>
            <a:endParaRPr lang="en-US" sz="1600" b="1" dirty="0">
              <a:latin typeface="Courier"/>
              <a:cs typeface="Courier"/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1544731" y="1949055"/>
            <a:ext cx="255336" cy="369332"/>
            <a:chOff x="2852481" y="725735"/>
            <a:chExt cx="255336" cy="369332"/>
          </a:xfrm>
        </p:grpSpPr>
        <p:sp>
          <p:nvSpPr>
            <p:cNvPr id="49" name="Oval 48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56" name="Straight Arrow Connector 55"/>
          <p:cNvCxnSpPr/>
          <p:nvPr/>
        </p:nvCxnSpPr>
        <p:spPr>
          <a:xfrm>
            <a:off x="1760627" y="2168126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67" y="2233026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8" name="Freeform 57"/>
          <p:cNvSpPr/>
          <p:nvPr/>
        </p:nvSpPr>
        <p:spPr>
          <a:xfrm>
            <a:off x="1301497" y="3478796"/>
            <a:ext cx="1436837" cy="213046"/>
          </a:xfrm>
          <a:custGeom>
            <a:avLst/>
            <a:gdLst>
              <a:gd name="connsiteX0" fmla="*/ 907103 w 907103"/>
              <a:gd name="connsiteY0" fmla="*/ 0 h 213046"/>
              <a:gd name="connsiteX1" fmla="*/ 449608 w 907103"/>
              <a:gd name="connsiteY1" fmla="*/ 212987 h 213046"/>
              <a:gd name="connsiteX2" fmla="*/ 0 w 907103"/>
              <a:gd name="connsiteY2" fmla="*/ 23665 h 213046"/>
              <a:gd name="connsiteX3" fmla="*/ 0 w 907103"/>
              <a:gd name="connsiteY3" fmla="*/ 23665 h 21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7103" h="213046">
                <a:moveTo>
                  <a:pt x="907103" y="0"/>
                </a:moveTo>
                <a:cubicBezTo>
                  <a:pt x="753947" y="104521"/>
                  <a:pt x="600792" y="209043"/>
                  <a:pt x="449608" y="212987"/>
                </a:cubicBezTo>
                <a:cubicBezTo>
                  <a:pt x="298424" y="216931"/>
                  <a:pt x="0" y="23665"/>
                  <a:pt x="0" y="23665"/>
                </a:cubicBezTo>
                <a:lnTo>
                  <a:pt x="0" y="23665"/>
                </a:ln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53" y="3427406"/>
            <a:ext cx="201269" cy="201269"/>
          </a:xfrm>
          <a:prstGeom prst="rect">
            <a:avLst/>
          </a:prstGeom>
        </p:spPr>
      </p:pic>
      <p:grpSp>
        <p:nvGrpSpPr>
          <p:cNvPr id="64" name="Group 63"/>
          <p:cNvGrpSpPr/>
          <p:nvPr/>
        </p:nvGrpSpPr>
        <p:grpSpPr>
          <a:xfrm>
            <a:off x="3402264" y="1342693"/>
            <a:ext cx="255336" cy="369332"/>
            <a:chOff x="2852481" y="725735"/>
            <a:chExt cx="255336" cy="369332"/>
          </a:xfrm>
        </p:grpSpPr>
        <p:sp>
          <p:nvSpPr>
            <p:cNvPr id="65" name="Oval 64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2852481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cxnSp>
        <p:nvCxnSpPr>
          <p:cNvPr id="67" name="Straight Arrow Connector 66"/>
          <p:cNvCxnSpPr/>
          <p:nvPr/>
        </p:nvCxnSpPr>
        <p:spPr>
          <a:xfrm>
            <a:off x="3618160" y="1561764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626664"/>
            <a:ext cx="214607" cy="23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9" name="Freeform 68"/>
          <p:cNvSpPr/>
          <p:nvPr/>
        </p:nvSpPr>
        <p:spPr>
          <a:xfrm>
            <a:off x="4026152" y="1068348"/>
            <a:ext cx="1511630" cy="503319"/>
          </a:xfrm>
          <a:custGeom>
            <a:avLst/>
            <a:gdLst>
              <a:gd name="connsiteX0" fmla="*/ 0 w 1648563"/>
              <a:gd name="connsiteY0" fmla="*/ 370756 h 382901"/>
              <a:gd name="connsiteX1" fmla="*/ 844001 w 1648563"/>
              <a:gd name="connsiteY1" fmla="*/ 370756 h 382901"/>
              <a:gd name="connsiteX2" fmla="*/ 1301497 w 1648563"/>
              <a:gd name="connsiteY2" fmla="*/ 244541 h 382901"/>
              <a:gd name="connsiteX3" fmla="*/ 1648563 w 1648563"/>
              <a:gd name="connsiteY3" fmla="*/ 0 h 382901"/>
              <a:gd name="connsiteX0" fmla="*/ 0 w 1648563"/>
              <a:gd name="connsiteY0" fmla="*/ 394655 h 398903"/>
              <a:gd name="connsiteX1" fmla="*/ 844001 w 1648563"/>
              <a:gd name="connsiteY1" fmla="*/ 370756 h 398903"/>
              <a:gd name="connsiteX2" fmla="*/ 1301497 w 1648563"/>
              <a:gd name="connsiteY2" fmla="*/ 244541 h 398903"/>
              <a:gd name="connsiteX3" fmla="*/ 1648563 w 1648563"/>
              <a:gd name="connsiteY3" fmla="*/ 0 h 398903"/>
              <a:gd name="connsiteX0" fmla="*/ 0 w 1648563"/>
              <a:gd name="connsiteY0" fmla="*/ 406605 h 409517"/>
              <a:gd name="connsiteX1" fmla="*/ 844001 w 1648563"/>
              <a:gd name="connsiteY1" fmla="*/ 370756 h 409517"/>
              <a:gd name="connsiteX2" fmla="*/ 1301497 w 1648563"/>
              <a:gd name="connsiteY2" fmla="*/ 244541 h 409517"/>
              <a:gd name="connsiteX3" fmla="*/ 1648563 w 1648563"/>
              <a:gd name="connsiteY3" fmla="*/ 0 h 409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8563" h="409517">
                <a:moveTo>
                  <a:pt x="0" y="406605"/>
                </a:moveTo>
                <a:cubicBezTo>
                  <a:pt x="313542" y="417123"/>
                  <a:pt x="627085" y="397767"/>
                  <a:pt x="844001" y="370756"/>
                </a:cubicBezTo>
                <a:cubicBezTo>
                  <a:pt x="1060917" y="343745"/>
                  <a:pt x="1167403" y="306334"/>
                  <a:pt x="1301497" y="244541"/>
                </a:cubicBezTo>
                <a:cubicBezTo>
                  <a:pt x="1435591" y="182748"/>
                  <a:pt x="1648563" y="0"/>
                  <a:pt x="1648563" y="0"/>
                </a:cubicBezTo>
              </a:path>
            </a:pathLst>
          </a:cu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5905872" y="1192284"/>
            <a:ext cx="640455" cy="568868"/>
            <a:chOff x="4138992" y="2529861"/>
            <a:chExt cx="830955" cy="738075"/>
          </a:xfrm>
          <a:solidFill>
            <a:schemeClr val="bg1"/>
          </a:solidFill>
        </p:grpSpPr>
        <p:grpSp>
          <p:nvGrpSpPr>
            <p:cNvPr id="76" name="Group 75"/>
            <p:cNvGrpSpPr/>
            <p:nvPr/>
          </p:nvGrpSpPr>
          <p:grpSpPr>
            <a:xfrm>
              <a:off x="4393537" y="2537040"/>
              <a:ext cx="544262" cy="498684"/>
              <a:chOff x="4393537" y="2537040"/>
              <a:chExt cx="544262" cy="498684"/>
            </a:xfrm>
            <a:grpFill/>
          </p:grpSpPr>
          <p:cxnSp>
            <p:nvCxnSpPr>
              <p:cNvPr id="71" name="Straight Arrow Connector 70"/>
              <p:cNvCxnSpPr/>
              <p:nvPr/>
            </p:nvCxnSpPr>
            <p:spPr>
              <a:xfrm>
                <a:off x="4393537" y="3027836"/>
                <a:ext cx="544262" cy="0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Arrow Connector 71"/>
              <p:cNvCxnSpPr/>
              <p:nvPr/>
            </p:nvCxnSpPr>
            <p:spPr>
              <a:xfrm flipV="1">
                <a:off x="4401425" y="2537040"/>
                <a:ext cx="0" cy="498684"/>
              </a:xfrm>
              <a:prstGeom prst="straightConnector1">
                <a:avLst/>
              </a:prstGeom>
              <a:grpFill/>
              <a:ln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pic>
          <p:nvPicPr>
            <p:cNvPr id="78" name="Picture 7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9447" y="3090136"/>
              <a:ext cx="190500" cy="177800"/>
            </a:xfrm>
            <a:prstGeom prst="rect">
              <a:avLst/>
            </a:prstGeom>
            <a:grpFill/>
          </p:spPr>
        </p:pic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38992" y="2529861"/>
              <a:ext cx="177800" cy="241300"/>
            </a:xfrm>
            <a:prstGeom prst="rect">
              <a:avLst/>
            </a:prstGeom>
            <a:grpFill/>
          </p:spPr>
        </p:pic>
      </p:grpSp>
      <p:grpSp>
        <p:nvGrpSpPr>
          <p:cNvPr id="82" name="Group 81"/>
          <p:cNvGrpSpPr/>
          <p:nvPr/>
        </p:nvGrpSpPr>
        <p:grpSpPr>
          <a:xfrm>
            <a:off x="3701412" y="2711711"/>
            <a:ext cx="300082" cy="369332"/>
            <a:chOff x="2828817" y="725735"/>
            <a:chExt cx="300082" cy="369332"/>
          </a:xfrm>
        </p:grpSpPr>
        <p:sp>
          <p:nvSpPr>
            <p:cNvPr id="83" name="Oval 8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2828817" y="725735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+</a:t>
              </a:r>
              <a:endParaRPr lang="en-US" dirty="0"/>
            </a:p>
          </p:txBody>
        </p:sp>
      </p:grpSp>
      <p:pic>
        <p:nvPicPr>
          <p:cNvPr id="87" name="Picture 8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107" y="2670785"/>
            <a:ext cx="174509" cy="215570"/>
          </a:xfrm>
          <a:prstGeom prst="rect">
            <a:avLst/>
          </a:prstGeom>
        </p:spPr>
      </p:pic>
      <p:grpSp>
        <p:nvGrpSpPr>
          <p:cNvPr id="116" name="Group 115"/>
          <p:cNvGrpSpPr/>
          <p:nvPr/>
        </p:nvGrpSpPr>
        <p:grpSpPr>
          <a:xfrm>
            <a:off x="4533026" y="2743953"/>
            <a:ext cx="1222507" cy="1125045"/>
            <a:chOff x="5509066" y="2771949"/>
            <a:chExt cx="1222507" cy="1125045"/>
          </a:xfrm>
        </p:grpSpPr>
        <p:grpSp>
          <p:nvGrpSpPr>
            <p:cNvPr id="90" name="Group 89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88" name="Oval 8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95" name="Oval 94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98" name="Oval 9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04" name="Oval 10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07" name="Oval 106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10" name="Oval 10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19" name="Straight Connector 118"/>
          <p:cNvCxnSpPr>
            <a:endCxn id="117" idx="0"/>
          </p:cNvCxnSpPr>
          <p:nvPr/>
        </p:nvCxnSpPr>
        <p:spPr>
          <a:xfrm>
            <a:off x="4165049" y="2931689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3940972" y="2930782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4" name="Picture 1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37" y="2470977"/>
            <a:ext cx="239624" cy="304976"/>
          </a:xfrm>
          <a:prstGeom prst="rect">
            <a:avLst/>
          </a:prstGeom>
        </p:spPr>
      </p:pic>
      <p:pic>
        <p:nvPicPr>
          <p:cNvPr id="128" name="Picture 12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569" y="3258922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27" name="Straight Arrow Connector 126"/>
          <p:cNvCxnSpPr>
            <a:stCxn id="117" idx="7"/>
            <a:endCxn id="102" idx="4"/>
          </p:cNvCxnSpPr>
          <p:nvPr/>
        </p:nvCxnSpPr>
        <p:spPr>
          <a:xfrm flipH="1">
            <a:off x="5146805" y="3061027"/>
            <a:ext cx="316113" cy="273445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7" name="Oval 116"/>
          <p:cNvSpPr/>
          <p:nvPr/>
        </p:nvSpPr>
        <p:spPr>
          <a:xfrm>
            <a:off x="4709080" y="2931689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2" name="Group 131"/>
          <p:cNvGrpSpPr/>
          <p:nvPr/>
        </p:nvGrpSpPr>
        <p:grpSpPr>
          <a:xfrm>
            <a:off x="3697350" y="5208896"/>
            <a:ext cx="255336" cy="369332"/>
            <a:chOff x="2855277" y="725735"/>
            <a:chExt cx="255336" cy="369332"/>
          </a:xfrm>
        </p:grpSpPr>
        <p:sp>
          <p:nvSpPr>
            <p:cNvPr id="133" name="Oval 132"/>
            <p:cNvSpPr/>
            <p:nvPr/>
          </p:nvSpPr>
          <p:spPr>
            <a:xfrm>
              <a:off x="2894844" y="851950"/>
              <a:ext cx="173533" cy="17353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2855277" y="725735"/>
              <a:ext cx="2553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-</a:t>
              </a:r>
              <a:endParaRPr lang="en-US" dirty="0"/>
            </a:p>
          </p:txBody>
        </p:sp>
      </p:grpSp>
      <p:pic>
        <p:nvPicPr>
          <p:cNvPr id="135" name="Picture 13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585" y="5167970"/>
            <a:ext cx="174509" cy="215570"/>
          </a:xfrm>
          <a:prstGeom prst="rect">
            <a:avLst/>
          </a:prstGeom>
        </p:spPr>
      </p:pic>
      <p:grpSp>
        <p:nvGrpSpPr>
          <p:cNvPr id="136" name="Group 135"/>
          <p:cNvGrpSpPr/>
          <p:nvPr/>
        </p:nvGrpSpPr>
        <p:grpSpPr>
          <a:xfrm>
            <a:off x="4502504" y="4454782"/>
            <a:ext cx="1222507" cy="1125045"/>
            <a:chOff x="5509066" y="2771949"/>
            <a:chExt cx="1222507" cy="1125045"/>
          </a:xfrm>
        </p:grpSpPr>
        <p:grpSp>
          <p:nvGrpSpPr>
            <p:cNvPr id="137" name="Group 136"/>
            <p:cNvGrpSpPr/>
            <p:nvPr/>
          </p:nvGrpSpPr>
          <p:grpSpPr>
            <a:xfrm>
              <a:off x="5509066" y="2771949"/>
              <a:ext cx="264824" cy="264824"/>
              <a:chOff x="5509066" y="2770902"/>
              <a:chExt cx="264824" cy="264824"/>
            </a:xfrm>
          </p:grpSpPr>
          <p:sp>
            <p:nvSpPr>
              <p:cNvPr id="162" name="Oval 16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Oval 16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8" name="Group 137"/>
            <p:cNvGrpSpPr/>
            <p:nvPr/>
          </p:nvGrpSpPr>
          <p:grpSpPr>
            <a:xfrm>
              <a:off x="5985382" y="2771949"/>
              <a:ext cx="264824" cy="264824"/>
              <a:chOff x="5509066" y="2770902"/>
              <a:chExt cx="264824" cy="264824"/>
            </a:xfrm>
          </p:grpSpPr>
          <p:sp>
            <p:nvSpPr>
              <p:cNvPr id="160" name="Oval 15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9" name="Group 138"/>
            <p:cNvGrpSpPr/>
            <p:nvPr/>
          </p:nvGrpSpPr>
          <p:grpSpPr>
            <a:xfrm>
              <a:off x="6461698" y="2771949"/>
              <a:ext cx="264824" cy="264824"/>
              <a:chOff x="5509066" y="2770902"/>
              <a:chExt cx="264824" cy="264824"/>
            </a:xfrm>
          </p:grpSpPr>
          <p:sp>
            <p:nvSpPr>
              <p:cNvPr id="158" name="Oval 15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5514117" y="3202060"/>
              <a:ext cx="264824" cy="264824"/>
              <a:chOff x="5509066" y="2770902"/>
              <a:chExt cx="264824" cy="264824"/>
            </a:xfrm>
          </p:grpSpPr>
          <p:sp>
            <p:nvSpPr>
              <p:cNvPr id="156" name="Oval 15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1" name="Group 140"/>
            <p:cNvGrpSpPr/>
            <p:nvPr/>
          </p:nvGrpSpPr>
          <p:grpSpPr>
            <a:xfrm>
              <a:off x="5990433" y="3202060"/>
              <a:ext cx="264824" cy="264824"/>
              <a:chOff x="5509066" y="2770902"/>
              <a:chExt cx="264824" cy="264824"/>
            </a:xfrm>
          </p:grpSpPr>
          <p:sp>
            <p:nvSpPr>
              <p:cNvPr id="154" name="Oval 153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6466749" y="3202060"/>
              <a:ext cx="264824" cy="264824"/>
              <a:chOff x="5509066" y="2770902"/>
              <a:chExt cx="264824" cy="264824"/>
            </a:xfrm>
          </p:grpSpPr>
          <p:sp>
            <p:nvSpPr>
              <p:cNvPr id="152" name="Oval 151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3" name="Group 142"/>
            <p:cNvGrpSpPr/>
            <p:nvPr/>
          </p:nvGrpSpPr>
          <p:grpSpPr>
            <a:xfrm>
              <a:off x="5509066" y="3632170"/>
              <a:ext cx="264824" cy="264824"/>
              <a:chOff x="5509066" y="2770902"/>
              <a:chExt cx="264824" cy="264824"/>
            </a:xfrm>
          </p:grpSpPr>
          <p:sp>
            <p:nvSpPr>
              <p:cNvPr id="150" name="Oval 149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4" name="Group 143"/>
            <p:cNvGrpSpPr/>
            <p:nvPr/>
          </p:nvGrpSpPr>
          <p:grpSpPr>
            <a:xfrm>
              <a:off x="5985382" y="3632170"/>
              <a:ext cx="264824" cy="264824"/>
              <a:chOff x="5509066" y="2770902"/>
              <a:chExt cx="264824" cy="264824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5" name="Group 144"/>
            <p:cNvGrpSpPr/>
            <p:nvPr/>
          </p:nvGrpSpPr>
          <p:grpSpPr>
            <a:xfrm>
              <a:off x="6461698" y="3632170"/>
              <a:ext cx="264824" cy="264824"/>
              <a:chOff x="5509066" y="2770902"/>
              <a:chExt cx="264824" cy="264824"/>
            </a:xfrm>
          </p:grpSpPr>
          <p:sp>
            <p:nvSpPr>
              <p:cNvPr id="146" name="Oval 145"/>
              <p:cNvSpPr/>
              <p:nvPr/>
            </p:nvSpPr>
            <p:spPr>
              <a:xfrm>
                <a:off x="5509066" y="2770902"/>
                <a:ext cx="264824" cy="26482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/>
              <p:cNvSpPr/>
              <p:nvPr/>
            </p:nvSpPr>
            <p:spPr>
              <a:xfrm>
                <a:off x="5613482" y="2875318"/>
                <a:ext cx="55992" cy="559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164" name="Straight Connector 163"/>
          <p:cNvCxnSpPr/>
          <p:nvPr/>
        </p:nvCxnSpPr>
        <p:spPr>
          <a:xfrm>
            <a:off x="4097617" y="5427967"/>
            <a:ext cx="985619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3910450" y="5427967"/>
            <a:ext cx="424295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1915" y="4181806"/>
            <a:ext cx="239624" cy="304976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472" y="4891869"/>
            <a:ext cx="295399" cy="295399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168" name="Straight Arrow Connector 167"/>
          <p:cNvCxnSpPr>
            <a:stCxn id="169" idx="1"/>
            <a:endCxn id="155" idx="4"/>
          </p:cNvCxnSpPr>
          <p:nvPr/>
        </p:nvCxnSpPr>
        <p:spPr>
          <a:xfrm>
            <a:off x="4797301" y="4677821"/>
            <a:ext cx="318982" cy="36748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>
          <a:xfrm>
            <a:off x="4667963" y="4548483"/>
            <a:ext cx="883176" cy="88317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7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>
            <a:endCxn id="4" idx="0"/>
          </p:cNvCxnSpPr>
          <p:nvPr/>
        </p:nvCxnSpPr>
        <p:spPr>
          <a:xfrm>
            <a:off x="1495778" y="1868705"/>
            <a:ext cx="450623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4" idx="2"/>
          </p:cNvCxnSpPr>
          <p:nvPr/>
        </p:nvCxnSpPr>
        <p:spPr>
          <a:xfrm>
            <a:off x="1492703" y="4949147"/>
            <a:ext cx="453698" cy="0"/>
          </a:xfrm>
          <a:prstGeom prst="line">
            <a:avLst/>
          </a:prstGeom>
          <a:ln w="19050" cmpd="sng">
            <a:solidFill>
              <a:srgbClr val="00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834444" y="1868705"/>
            <a:ext cx="223914" cy="308044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948846" y="1562120"/>
            <a:ext cx="0" cy="613169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021" y="1374112"/>
            <a:ext cx="265423" cy="376016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903" y="2777657"/>
            <a:ext cx="355600" cy="3556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2058358" y="2175289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495778" y="4306074"/>
            <a:ext cx="0" cy="64307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495778" y="1868705"/>
            <a:ext cx="0" cy="590433"/>
          </a:xfrm>
          <a:prstGeom prst="straightConnector1">
            <a:avLst/>
          </a:prstGeom>
          <a:ln w="127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1" y="3691467"/>
            <a:ext cx="152400" cy="304800"/>
          </a:xfrm>
          <a:prstGeom prst="rect">
            <a:avLst/>
          </a:prstGeom>
        </p:spPr>
      </p:pic>
      <p:cxnSp>
        <p:nvCxnSpPr>
          <p:cNvPr id="31" name="Straight Arrow Connector 30"/>
          <p:cNvCxnSpPr/>
          <p:nvPr/>
        </p:nvCxnSpPr>
        <p:spPr>
          <a:xfrm flipH="1">
            <a:off x="2058358" y="2590516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2058358" y="300574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2094316" y="3420970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2094316" y="4251424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2094316" y="3836197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2058358" y="4666653"/>
            <a:ext cx="1985367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605" y="2704280"/>
            <a:ext cx="385070" cy="486404"/>
          </a:xfrm>
          <a:prstGeom prst="rect">
            <a:avLst/>
          </a:prstGeom>
          <a:solidFill>
            <a:srgbClr val="FFFFFF"/>
          </a:solidFill>
        </p:spPr>
      </p:pic>
      <p:grpSp>
        <p:nvGrpSpPr>
          <p:cNvPr id="30" name="Group 29"/>
          <p:cNvGrpSpPr/>
          <p:nvPr/>
        </p:nvGrpSpPr>
        <p:grpSpPr>
          <a:xfrm>
            <a:off x="1732979" y="2809684"/>
            <a:ext cx="423333" cy="423333"/>
            <a:chOff x="5559778" y="2459138"/>
            <a:chExt cx="423333" cy="423333"/>
          </a:xfrm>
          <a:solidFill>
            <a:srgbClr val="FFFFFF"/>
          </a:solidFill>
        </p:grpSpPr>
        <p:sp>
          <p:nvSpPr>
            <p:cNvPr id="25" name="Oval 24"/>
            <p:cNvSpPr/>
            <p:nvPr/>
          </p:nvSpPr>
          <p:spPr>
            <a:xfrm>
              <a:off x="5559778" y="2459138"/>
              <a:ext cx="423333" cy="423333"/>
            </a:xfrm>
            <a:prstGeom prst="ellips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/>
            <p:cNvCxnSpPr>
              <a:stCxn id="25" idx="1"/>
              <a:endCxn id="25" idx="5"/>
            </p:cNvCxnSpPr>
            <p:nvPr/>
          </p:nvCxnSpPr>
          <p:spPr>
            <a:xfrm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25" idx="3"/>
              <a:endCxn id="25" idx="7"/>
            </p:cNvCxnSpPr>
            <p:nvPr/>
          </p:nvCxnSpPr>
          <p:spPr>
            <a:xfrm flipV="1">
              <a:off x="5621774" y="2521134"/>
              <a:ext cx="299341" cy="299341"/>
            </a:xfrm>
            <a:prstGeom prst="line">
              <a:avLst/>
            </a:prstGeom>
            <a:grpFill/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35392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n 4"/>
          <p:cNvSpPr/>
          <p:nvPr/>
        </p:nvSpPr>
        <p:spPr>
          <a:xfrm rot="15300000">
            <a:off x="3316294" y="1509889"/>
            <a:ext cx="1298222" cy="3245555"/>
          </a:xfrm>
          <a:prstGeom prst="can">
            <a:avLst>
              <a:gd name="adj" fmla="val 5181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0495735">
            <a:off x="2473351" y="3008884"/>
            <a:ext cx="482616" cy="902056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20495735">
            <a:off x="2144832" y="2373600"/>
            <a:ext cx="1190508" cy="2225175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922" y="3450934"/>
            <a:ext cx="2286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937" y="3824357"/>
            <a:ext cx="127000" cy="139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270" y="2803367"/>
            <a:ext cx="2413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340" y="2720817"/>
            <a:ext cx="282749" cy="400561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H="1">
            <a:off x="3993444" y="2955767"/>
            <a:ext cx="578556" cy="165611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7" idx="0"/>
          </p:cNvCxnSpPr>
          <p:nvPr/>
        </p:nvCxnSpPr>
        <p:spPr>
          <a:xfrm flipH="1" flipV="1">
            <a:off x="2572259" y="3031953"/>
            <a:ext cx="122963" cy="418981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222" y="3121378"/>
            <a:ext cx="127000" cy="139700"/>
          </a:xfrm>
          <a:prstGeom prst="rect">
            <a:avLst/>
          </a:prstGeom>
        </p:spPr>
      </p:pic>
      <p:cxnSp>
        <p:nvCxnSpPr>
          <p:cNvPr id="19" name="Straight Connector 18"/>
          <p:cNvCxnSpPr>
            <a:endCxn id="5" idx="0"/>
          </p:cNvCxnSpPr>
          <p:nvPr/>
        </p:nvCxnSpPr>
        <p:spPr>
          <a:xfrm flipV="1">
            <a:off x="2695222" y="3378585"/>
            <a:ext cx="352403" cy="72349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2431437" y="3450934"/>
            <a:ext cx="263785" cy="793798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39792" y="4221446"/>
            <a:ext cx="607833" cy="608190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2155707" y="3031953"/>
            <a:ext cx="416553" cy="346632"/>
          </a:xfrm>
          <a:prstGeom prst="straightConnector1">
            <a:avLst/>
          </a:prstGeom>
          <a:ln>
            <a:tailEnd type="arrow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737" y="4524836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70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451015" y="1738387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071936" y="3050507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56124" y="2910154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/>
          <p:nvPr/>
        </p:nvSpPr>
        <p:spPr>
          <a:xfrm rot="5400000">
            <a:off x="4364707" y="3569331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7165955">
            <a:off x="3890947" y="3350392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Isosceles Triangle 10"/>
          <p:cNvSpPr>
            <a:spLocks noChangeAspect="1"/>
          </p:cNvSpPr>
          <p:nvPr/>
        </p:nvSpPr>
        <p:spPr>
          <a:xfrm rot="14408234">
            <a:off x="4064925" y="3252528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8139" y="2304389"/>
            <a:ext cx="152400" cy="2159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338809" y="209028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3435549" y="4195346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071936" y="4472688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3756124" y="4332335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/>
          <p:cNvSpPr/>
          <p:nvPr/>
        </p:nvSpPr>
        <p:spPr>
          <a:xfrm rot="5400000">
            <a:off x="4364707" y="4991512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/>
          <p:cNvSpPr>
            <a:spLocks noChangeAspect="1"/>
          </p:cNvSpPr>
          <p:nvPr/>
        </p:nvSpPr>
        <p:spPr>
          <a:xfrm rot="7165955">
            <a:off x="3890947" y="4772573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>
            <a:spLocks noChangeAspect="1"/>
          </p:cNvSpPr>
          <p:nvPr/>
        </p:nvSpPr>
        <p:spPr>
          <a:xfrm rot="14408234">
            <a:off x="4064925" y="4674709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38" y="3132554"/>
            <a:ext cx="241300" cy="304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628" y="3572464"/>
            <a:ext cx="215900" cy="2794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0921" y="4483100"/>
            <a:ext cx="241300" cy="304800"/>
          </a:xfrm>
          <a:prstGeom prst="rect">
            <a:avLst/>
          </a:prstGeom>
        </p:spPr>
      </p:pic>
      <p:cxnSp>
        <p:nvCxnSpPr>
          <p:cNvPr id="26" name="Straight Arrow Connector 25"/>
          <p:cNvCxnSpPr/>
          <p:nvPr/>
        </p:nvCxnSpPr>
        <p:spPr>
          <a:xfrm flipV="1">
            <a:off x="4997726" y="3437354"/>
            <a:ext cx="848303" cy="180624"/>
          </a:xfrm>
          <a:prstGeom prst="straightConnector1">
            <a:avLst/>
          </a:prstGeom>
          <a:ln>
            <a:solidFill>
              <a:srgbClr val="0000F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99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/>
          <p:cNvSpPr/>
          <p:nvPr/>
        </p:nvSpPr>
        <p:spPr>
          <a:xfrm rot="19699260">
            <a:off x="2206088" y="2594666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3683238" y="2691516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313646" y="3055583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921357" y="3537302"/>
            <a:ext cx="104398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2128891" y="35325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314222" y="3085747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671574" y="269151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77" y="1791568"/>
            <a:ext cx="419100" cy="406400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127085" y="2271346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911" y="2332892"/>
            <a:ext cx="558800" cy="419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485" y="1735667"/>
            <a:ext cx="6223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879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/>
          <p:cNvCxnSpPr/>
          <p:nvPr/>
        </p:nvCxnSpPr>
        <p:spPr>
          <a:xfrm flipH="1">
            <a:off x="6249692" y="2428977"/>
            <a:ext cx="658" cy="255759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5362079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4346613" y="1940458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983000" y="2217800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667188" y="2077447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5400000">
            <a:off x="5275771" y="2736624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7165955">
            <a:off x="4802011" y="2517685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14408234">
            <a:off x="4975989" y="2419821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364809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346613" y="3362639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983000" y="3639981"/>
            <a:ext cx="763173" cy="339169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667188" y="3499628"/>
            <a:ext cx="1394797" cy="619875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 rot="5400000">
            <a:off x="5275771" y="4158805"/>
            <a:ext cx="257430" cy="221922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/>
          <p:cNvSpPr>
            <a:spLocks noChangeAspect="1"/>
          </p:cNvSpPr>
          <p:nvPr/>
        </p:nvSpPr>
        <p:spPr>
          <a:xfrm rot="7165955">
            <a:off x="4802011" y="3939866"/>
            <a:ext cx="205944" cy="177538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/>
          <p:cNvSpPr>
            <a:spLocks noChangeAspect="1"/>
          </p:cNvSpPr>
          <p:nvPr/>
        </p:nvSpPr>
        <p:spPr>
          <a:xfrm rot="14408234">
            <a:off x="4975989" y="3842002"/>
            <a:ext cx="180185" cy="155345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/>
          <p:nvPr/>
        </p:nvCxnSpPr>
        <p:spPr>
          <a:xfrm>
            <a:off x="6249692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6249034" y="2813819"/>
            <a:ext cx="1316" cy="108151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364150" y="905680"/>
            <a:ext cx="658" cy="152329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5364808" y="2975532"/>
            <a:ext cx="1" cy="8273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2148616" y="905680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3028296" y="890636"/>
            <a:ext cx="0" cy="40808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2148616" y="3214757"/>
            <a:ext cx="87968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388" y="3253958"/>
            <a:ext cx="165100" cy="2413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588" y="540188"/>
            <a:ext cx="254000" cy="279400"/>
          </a:xfrm>
          <a:prstGeom prst="rect">
            <a:avLst/>
          </a:prstGeom>
        </p:spPr>
      </p:pic>
      <p:pic>
        <p:nvPicPr>
          <p:cNvPr id="45" name="Picture 4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340" y="540188"/>
            <a:ext cx="254000" cy="2794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V="1">
            <a:off x="6242321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150784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3028296" y="321322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051" y="538123"/>
            <a:ext cx="254000" cy="2794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803" y="538123"/>
            <a:ext cx="254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240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092588" y="1746007"/>
            <a:ext cx="13486" cy="26616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972268" y="1730963"/>
            <a:ext cx="0" cy="267668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560" y="1330159"/>
            <a:ext cx="2540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022" y="1330159"/>
            <a:ext cx="254000" cy="2794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094756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972268" y="1161649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35976" y="1832099"/>
            <a:ext cx="2168" cy="257554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515656" y="1817055"/>
            <a:ext cx="0" cy="259059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948" y="1330159"/>
            <a:ext cx="2540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978" y="1330159"/>
            <a:ext cx="254000" cy="2794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4638144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515656" y="1247741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ight Arrow 15"/>
          <p:cNvSpPr/>
          <p:nvPr/>
        </p:nvSpPr>
        <p:spPr>
          <a:xfrm>
            <a:off x="2126207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 rot="10800000">
            <a:off x="2678004" y="2951532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80" y="2586412"/>
            <a:ext cx="254000" cy="3302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0445" y="2586412"/>
            <a:ext cx="254000" cy="330200"/>
          </a:xfrm>
          <a:prstGeom prst="rect">
            <a:avLst/>
          </a:prstGeom>
        </p:spPr>
      </p:pic>
      <p:sp>
        <p:nvSpPr>
          <p:cNvPr id="26" name="Right Arrow 25"/>
          <p:cNvSpPr/>
          <p:nvPr/>
        </p:nvSpPr>
        <p:spPr>
          <a:xfrm>
            <a:off x="5530089" y="2951534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10800000">
            <a:off x="4317343" y="2951533"/>
            <a:ext cx="299456" cy="140543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342" y="2586412"/>
            <a:ext cx="254000" cy="3302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5545" y="2586412"/>
            <a:ext cx="254000" cy="3302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525924" y="4038315"/>
            <a:ext cx="2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4171680" y="4038315"/>
            <a:ext cx="30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02024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/>
          <p:nvPr/>
        </p:nvSpPr>
        <p:spPr>
          <a:xfrm>
            <a:off x="4169056" y="1839409"/>
            <a:ext cx="1141771" cy="2075701"/>
          </a:xfrm>
          <a:custGeom>
            <a:avLst/>
            <a:gdLst>
              <a:gd name="connsiteX0" fmla="*/ 471833 w 1278830"/>
              <a:gd name="connsiteY0" fmla="*/ 2420042 h 2420042"/>
              <a:gd name="connsiteX1" fmla="*/ 471833 w 1278830"/>
              <a:gd name="connsiteY1" fmla="*/ 1601333 h 2420042"/>
              <a:gd name="connsiteX2" fmla="*/ 104499 w 1278830"/>
              <a:gd name="connsiteY2" fmla="*/ 1601333 h 2420042"/>
              <a:gd name="connsiteX3" fmla="*/ 94004 w 1278830"/>
              <a:gd name="connsiteY3" fmla="*/ 236818 h 2420042"/>
              <a:gd name="connsiteX4" fmla="*/ 1206502 w 1278830"/>
              <a:gd name="connsiteY4" fmla="*/ 68877 h 2420042"/>
              <a:gd name="connsiteX5" fmla="*/ 1175016 w 1278830"/>
              <a:gd name="connsiteY5" fmla="*/ 982053 h 2420042"/>
              <a:gd name="connsiteX6" fmla="*/ 1216997 w 1278830"/>
              <a:gd name="connsiteY6" fmla="*/ 1653814 h 2420042"/>
              <a:gd name="connsiteX7" fmla="*/ 797187 w 1278830"/>
              <a:gd name="connsiteY7" fmla="*/ 1611829 h 2420042"/>
              <a:gd name="connsiteX8" fmla="*/ 755206 w 1278830"/>
              <a:gd name="connsiteY8" fmla="*/ 2336072 h 2420042"/>
              <a:gd name="connsiteX0" fmla="*/ 470301 w 1260331"/>
              <a:gd name="connsiteY0" fmla="*/ 2313003 h 2313003"/>
              <a:gd name="connsiteX1" fmla="*/ 470301 w 1260331"/>
              <a:gd name="connsiteY1" fmla="*/ 1494294 h 2313003"/>
              <a:gd name="connsiteX2" fmla="*/ 102967 w 1260331"/>
              <a:gd name="connsiteY2" fmla="*/ 1494294 h 2313003"/>
              <a:gd name="connsiteX3" fmla="*/ 92472 w 1260331"/>
              <a:gd name="connsiteY3" fmla="*/ 129779 h 2313003"/>
              <a:gd name="connsiteX4" fmla="*/ 1183979 w 1260331"/>
              <a:gd name="connsiteY4" fmla="*/ 140274 h 2313003"/>
              <a:gd name="connsiteX5" fmla="*/ 1173484 w 1260331"/>
              <a:gd name="connsiteY5" fmla="*/ 875014 h 2313003"/>
              <a:gd name="connsiteX6" fmla="*/ 1215465 w 1260331"/>
              <a:gd name="connsiteY6" fmla="*/ 1546775 h 2313003"/>
              <a:gd name="connsiteX7" fmla="*/ 795655 w 1260331"/>
              <a:gd name="connsiteY7" fmla="*/ 1504790 h 2313003"/>
              <a:gd name="connsiteX8" fmla="*/ 753674 w 1260331"/>
              <a:gd name="connsiteY8" fmla="*/ 2229033 h 2313003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60331"/>
              <a:gd name="connsiteY0" fmla="*/ 2280502 h 2280502"/>
              <a:gd name="connsiteX1" fmla="*/ 470301 w 1260331"/>
              <a:gd name="connsiteY1" fmla="*/ 1461793 h 2280502"/>
              <a:gd name="connsiteX2" fmla="*/ 102967 w 1260331"/>
              <a:gd name="connsiteY2" fmla="*/ 1461793 h 2280502"/>
              <a:gd name="connsiteX3" fmla="*/ 92472 w 1260331"/>
              <a:gd name="connsiteY3" fmla="*/ 97278 h 2280502"/>
              <a:gd name="connsiteX4" fmla="*/ 1183979 w 1260331"/>
              <a:gd name="connsiteY4" fmla="*/ 107773 h 2280502"/>
              <a:gd name="connsiteX5" fmla="*/ 1173484 w 1260331"/>
              <a:gd name="connsiteY5" fmla="*/ 842513 h 2280502"/>
              <a:gd name="connsiteX6" fmla="*/ 1215465 w 1260331"/>
              <a:gd name="connsiteY6" fmla="*/ 1514274 h 2280502"/>
              <a:gd name="connsiteX7" fmla="*/ 795655 w 1260331"/>
              <a:gd name="connsiteY7" fmla="*/ 1472289 h 2280502"/>
              <a:gd name="connsiteX8" fmla="*/ 753674 w 1260331"/>
              <a:gd name="connsiteY8" fmla="*/ 2196532 h 2280502"/>
              <a:gd name="connsiteX0" fmla="*/ 470301 w 1215465"/>
              <a:gd name="connsiteY0" fmla="*/ 2364398 h 2364398"/>
              <a:gd name="connsiteX1" fmla="*/ 470301 w 1215465"/>
              <a:gd name="connsiteY1" fmla="*/ 1545689 h 2364398"/>
              <a:gd name="connsiteX2" fmla="*/ 102967 w 1215465"/>
              <a:gd name="connsiteY2" fmla="*/ 1545689 h 2364398"/>
              <a:gd name="connsiteX3" fmla="*/ 92472 w 1215465"/>
              <a:gd name="connsiteY3" fmla="*/ 181174 h 2364398"/>
              <a:gd name="connsiteX4" fmla="*/ 1183979 w 1215465"/>
              <a:gd name="connsiteY4" fmla="*/ 191669 h 2364398"/>
              <a:gd name="connsiteX5" fmla="*/ 1173484 w 1215465"/>
              <a:gd name="connsiteY5" fmla="*/ 926409 h 2364398"/>
              <a:gd name="connsiteX6" fmla="*/ 1215465 w 1215465"/>
              <a:gd name="connsiteY6" fmla="*/ 1598170 h 2364398"/>
              <a:gd name="connsiteX7" fmla="*/ 795655 w 1215465"/>
              <a:gd name="connsiteY7" fmla="*/ 1556185 h 2364398"/>
              <a:gd name="connsiteX8" fmla="*/ 753674 w 1215465"/>
              <a:gd name="connsiteY8" fmla="*/ 2280428 h 2364398"/>
              <a:gd name="connsiteX0" fmla="*/ 470301 w 1344211"/>
              <a:gd name="connsiteY0" fmla="*/ 2282755 h 2282755"/>
              <a:gd name="connsiteX1" fmla="*/ 470301 w 1344211"/>
              <a:gd name="connsiteY1" fmla="*/ 1464046 h 2282755"/>
              <a:gd name="connsiteX2" fmla="*/ 102967 w 1344211"/>
              <a:gd name="connsiteY2" fmla="*/ 1464046 h 2282755"/>
              <a:gd name="connsiteX3" fmla="*/ 92472 w 1344211"/>
              <a:gd name="connsiteY3" fmla="*/ 99531 h 2282755"/>
              <a:gd name="connsiteX4" fmla="*/ 1183979 w 1344211"/>
              <a:gd name="connsiteY4" fmla="*/ 110026 h 2282755"/>
              <a:gd name="connsiteX5" fmla="*/ 1173484 w 1344211"/>
              <a:gd name="connsiteY5" fmla="*/ 844766 h 2282755"/>
              <a:gd name="connsiteX6" fmla="*/ 1215465 w 1344211"/>
              <a:gd name="connsiteY6" fmla="*/ 1516527 h 2282755"/>
              <a:gd name="connsiteX7" fmla="*/ 795655 w 1344211"/>
              <a:gd name="connsiteY7" fmla="*/ 1474542 h 2282755"/>
              <a:gd name="connsiteX8" fmla="*/ 753674 w 1344211"/>
              <a:gd name="connsiteY8" fmla="*/ 2198785 h 2282755"/>
              <a:gd name="connsiteX0" fmla="*/ 470301 w 1215465"/>
              <a:gd name="connsiteY0" fmla="*/ 2401905 h 2401905"/>
              <a:gd name="connsiteX1" fmla="*/ 470301 w 1215465"/>
              <a:gd name="connsiteY1" fmla="*/ 1583196 h 2401905"/>
              <a:gd name="connsiteX2" fmla="*/ 102967 w 1215465"/>
              <a:gd name="connsiteY2" fmla="*/ 1583196 h 2401905"/>
              <a:gd name="connsiteX3" fmla="*/ 92472 w 1215465"/>
              <a:gd name="connsiteY3" fmla="*/ 218681 h 2401905"/>
              <a:gd name="connsiteX4" fmla="*/ 1183979 w 1215465"/>
              <a:gd name="connsiteY4" fmla="*/ 229176 h 2401905"/>
              <a:gd name="connsiteX5" fmla="*/ 1173484 w 1215465"/>
              <a:gd name="connsiteY5" fmla="*/ 963916 h 2401905"/>
              <a:gd name="connsiteX6" fmla="*/ 1215465 w 1215465"/>
              <a:gd name="connsiteY6" fmla="*/ 1635677 h 2401905"/>
              <a:gd name="connsiteX7" fmla="*/ 795655 w 1215465"/>
              <a:gd name="connsiteY7" fmla="*/ 1593692 h 2401905"/>
              <a:gd name="connsiteX8" fmla="*/ 753674 w 1215465"/>
              <a:gd name="connsiteY8" fmla="*/ 2317935 h 2401905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416351 h 2416351"/>
              <a:gd name="connsiteX1" fmla="*/ 432456 w 1180673"/>
              <a:gd name="connsiteY1" fmla="*/ 1597642 h 2416351"/>
              <a:gd name="connsiteX2" fmla="*/ 65122 w 1180673"/>
              <a:gd name="connsiteY2" fmla="*/ 1597642 h 2416351"/>
              <a:gd name="connsiteX3" fmla="*/ 54627 w 1180673"/>
              <a:gd name="connsiteY3" fmla="*/ 233127 h 2416351"/>
              <a:gd name="connsiteX4" fmla="*/ 621372 w 1180673"/>
              <a:gd name="connsiteY4" fmla="*/ 2208 h 2416351"/>
              <a:gd name="connsiteX5" fmla="*/ 1146134 w 1180673"/>
              <a:gd name="connsiteY5" fmla="*/ 243622 h 2416351"/>
              <a:gd name="connsiteX6" fmla="*/ 1135639 w 1180673"/>
              <a:gd name="connsiteY6" fmla="*/ 978362 h 2416351"/>
              <a:gd name="connsiteX7" fmla="*/ 1177620 w 1180673"/>
              <a:gd name="connsiteY7" fmla="*/ 1650123 h 2416351"/>
              <a:gd name="connsiteX8" fmla="*/ 757810 w 1180673"/>
              <a:gd name="connsiteY8" fmla="*/ 1608138 h 2416351"/>
              <a:gd name="connsiteX9" fmla="*/ 715829 w 1180673"/>
              <a:gd name="connsiteY9" fmla="*/ 2332381 h 2416351"/>
              <a:gd name="connsiteX0" fmla="*/ 432456 w 1180673"/>
              <a:gd name="connsiteY0" fmla="*/ 2271700 h 2271700"/>
              <a:gd name="connsiteX1" fmla="*/ 432456 w 1180673"/>
              <a:gd name="connsiteY1" fmla="*/ 1452991 h 2271700"/>
              <a:gd name="connsiteX2" fmla="*/ 65122 w 1180673"/>
              <a:gd name="connsiteY2" fmla="*/ 1452991 h 2271700"/>
              <a:gd name="connsiteX3" fmla="*/ 54627 w 1180673"/>
              <a:gd name="connsiteY3" fmla="*/ 88476 h 2271700"/>
              <a:gd name="connsiteX4" fmla="*/ 621372 w 1180673"/>
              <a:gd name="connsiteY4" fmla="*/ 130460 h 2271700"/>
              <a:gd name="connsiteX5" fmla="*/ 1146134 w 1180673"/>
              <a:gd name="connsiteY5" fmla="*/ 98971 h 2271700"/>
              <a:gd name="connsiteX6" fmla="*/ 1135639 w 1180673"/>
              <a:gd name="connsiteY6" fmla="*/ 833711 h 2271700"/>
              <a:gd name="connsiteX7" fmla="*/ 1177620 w 1180673"/>
              <a:gd name="connsiteY7" fmla="*/ 1505472 h 2271700"/>
              <a:gd name="connsiteX8" fmla="*/ 757810 w 1180673"/>
              <a:gd name="connsiteY8" fmla="*/ 1463487 h 2271700"/>
              <a:gd name="connsiteX9" fmla="*/ 715829 w 1180673"/>
              <a:gd name="connsiteY9" fmla="*/ 2187730 h 2271700"/>
              <a:gd name="connsiteX0" fmla="*/ 439626 w 1187843"/>
              <a:gd name="connsiteY0" fmla="*/ 2219294 h 2219294"/>
              <a:gd name="connsiteX1" fmla="*/ 439626 w 1187843"/>
              <a:gd name="connsiteY1" fmla="*/ 1400585 h 2219294"/>
              <a:gd name="connsiteX2" fmla="*/ 72292 w 1187843"/>
              <a:gd name="connsiteY2" fmla="*/ 1400585 h 2219294"/>
              <a:gd name="connsiteX3" fmla="*/ 51302 w 1187843"/>
              <a:gd name="connsiteY3" fmla="*/ 183017 h 2219294"/>
              <a:gd name="connsiteX4" fmla="*/ 628542 w 1187843"/>
              <a:gd name="connsiteY4" fmla="*/ 78054 h 2219294"/>
              <a:gd name="connsiteX5" fmla="*/ 1153304 w 1187843"/>
              <a:gd name="connsiteY5" fmla="*/ 46565 h 2219294"/>
              <a:gd name="connsiteX6" fmla="*/ 1142809 w 1187843"/>
              <a:gd name="connsiteY6" fmla="*/ 781305 h 2219294"/>
              <a:gd name="connsiteX7" fmla="*/ 1184790 w 1187843"/>
              <a:gd name="connsiteY7" fmla="*/ 1453066 h 2219294"/>
              <a:gd name="connsiteX8" fmla="*/ 764980 w 1187843"/>
              <a:gd name="connsiteY8" fmla="*/ 1411081 h 2219294"/>
              <a:gd name="connsiteX9" fmla="*/ 722999 w 1187843"/>
              <a:gd name="connsiteY9" fmla="*/ 2135324 h 2219294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56820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39626 w 1223543"/>
              <a:gd name="connsiteY0" fmla="*/ 2172105 h 2172105"/>
              <a:gd name="connsiteX1" fmla="*/ 439626 w 1223543"/>
              <a:gd name="connsiteY1" fmla="*/ 1353396 h 2172105"/>
              <a:gd name="connsiteX2" fmla="*/ 72292 w 1223543"/>
              <a:gd name="connsiteY2" fmla="*/ 1353396 h 2172105"/>
              <a:gd name="connsiteX3" fmla="*/ 51302 w 1223543"/>
              <a:gd name="connsiteY3" fmla="*/ 135828 h 2172105"/>
              <a:gd name="connsiteX4" fmla="*/ 628542 w 1223543"/>
              <a:gd name="connsiteY4" fmla="*/ 30865 h 2172105"/>
              <a:gd name="connsiteX5" fmla="*/ 1195285 w 1223543"/>
              <a:gd name="connsiteY5" fmla="*/ 114835 h 2172105"/>
              <a:gd name="connsiteX6" fmla="*/ 1142809 w 1223543"/>
              <a:gd name="connsiteY6" fmla="*/ 734116 h 2172105"/>
              <a:gd name="connsiteX7" fmla="*/ 1184790 w 1223543"/>
              <a:gd name="connsiteY7" fmla="*/ 1405877 h 2172105"/>
              <a:gd name="connsiteX8" fmla="*/ 764980 w 1223543"/>
              <a:gd name="connsiteY8" fmla="*/ 1363892 h 2172105"/>
              <a:gd name="connsiteX9" fmla="*/ 722999 w 1223543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66501 w 1225064"/>
              <a:gd name="connsiteY8" fmla="*/ 1363892 h 2172105"/>
              <a:gd name="connsiteX9" fmla="*/ 724520 w 1225064"/>
              <a:gd name="connsiteY9" fmla="*/ 2088135 h 2172105"/>
              <a:gd name="connsiteX0" fmla="*/ 441147 w 1225064"/>
              <a:gd name="connsiteY0" fmla="*/ 2172105 h 2172105"/>
              <a:gd name="connsiteX1" fmla="*/ 472633 w 1225064"/>
              <a:gd name="connsiteY1" fmla="*/ 1468855 h 2172105"/>
              <a:gd name="connsiteX2" fmla="*/ 73813 w 1225064"/>
              <a:gd name="connsiteY2" fmla="*/ 1353396 h 2172105"/>
              <a:gd name="connsiteX3" fmla="*/ 52823 w 1225064"/>
              <a:gd name="connsiteY3" fmla="*/ 135828 h 2172105"/>
              <a:gd name="connsiteX4" fmla="*/ 630063 w 1225064"/>
              <a:gd name="connsiteY4" fmla="*/ 30865 h 2172105"/>
              <a:gd name="connsiteX5" fmla="*/ 1196806 w 1225064"/>
              <a:gd name="connsiteY5" fmla="*/ 114835 h 2172105"/>
              <a:gd name="connsiteX6" fmla="*/ 1144330 w 1225064"/>
              <a:gd name="connsiteY6" fmla="*/ 734116 h 2172105"/>
              <a:gd name="connsiteX7" fmla="*/ 1186311 w 1225064"/>
              <a:gd name="connsiteY7" fmla="*/ 1405877 h 2172105"/>
              <a:gd name="connsiteX8" fmla="*/ 745511 w 1225064"/>
              <a:gd name="connsiteY8" fmla="*/ 1468855 h 2172105"/>
              <a:gd name="connsiteX9" fmla="*/ 724520 w 1225064"/>
              <a:gd name="connsiteY9" fmla="*/ 2088135 h 2172105"/>
              <a:gd name="connsiteX0" fmla="*/ 451643 w 1225064"/>
              <a:gd name="connsiteY0" fmla="*/ 2088135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88135"/>
              <a:gd name="connsiteX1" fmla="*/ 472633 w 1225064"/>
              <a:gd name="connsiteY1" fmla="*/ 1468855 h 2088135"/>
              <a:gd name="connsiteX2" fmla="*/ 73813 w 1225064"/>
              <a:gd name="connsiteY2" fmla="*/ 1353396 h 2088135"/>
              <a:gd name="connsiteX3" fmla="*/ 52823 w 1225064"/>
              <a:gd name="connsiteY3" fmla="*/ 135828 h 2088135"/>
              <a:gd name="connsiteX4" fmla="*/ 630063 w 1225064"/>
              <a:gd name="connsiteY4" fmla="*/ 30865 h 2088135"/>
              <a:gd name="connsiteX5" fmla="*/ 1196806 w 1225064"/>
              <a:gd name="connsiteY5" fmla="*/ 114835 h 2088135"/>
              <a:gd name="connsiteX6" fmla="*/ 1144330 w 1225064"/>
              <a:gd name="connsiteY6" fmla="*/ 734116 h 2088135"/>
              <a:gd name="connsiteX7" fmla="*/ 1186311 w 1225064"/>
              <a:gd name="connsiteY7" fmla="*/ 1405877 h 2088135"/>
              <a:gd name="connsiteX8" fmla="*/ 745511 w 1225064"/>
              <a:gd name="connsiteY8" fmla="*/ 1468855 h 2088135"/>
              <a:gd name="connsiteX9" fmla="*/ 724520 w 1225064"/>
              <a:gd name="connsiteY9" fmla="*/ 2088135 h 2088135"/>
              <a:gd name="connsiteX0" fmla="*/ 451643 w 1225064"/>
              <a:gd name="connsiteY0" fmla="*/ 2046149 h 2046150"/>
              <a:gd name="connsiteX1" fmla="*/ 472633 w 1225064"/>
              <a:gd name="connsiteY1" fmla="*/ 1468855 h 2046150"/>
              <a:gd name="connsiteX2" fmla="*/ 73813 w 1225064"/>
              <a:gd name="connsiteY2" fmla="*/ 1353396 h 2046150"/>
              <a:gd name="connsiteX3" fmla="*/ 52823 w 1225064"/>
              <a:gd name="connsiteY3" fmla="*/ 135828 h 2046150"/>
              <a:gd name="connsiteX4" fmla="*/ 630063 w 1225064"/>
              <a:gd name="connsiteY4" fmla="*/ 30865 h 2046150"/>
              <a:gd name="connsiteX5" fmla="*/ 1196806 w 1225064"/>
              <a:gd name="connsiteY5" fmla="*/ 114835 h 2046150"/>
              <a:gd name="connsiteX6" fmla="*/ 1144330 w 1225064"/>
              <a:gd name="connsiteY6" fmla="*/ 734116 h 2046150"/>
              <a:gd name="connsiteX7" fmla="*/ 1186311 w 1225064"/>
              <a:gd name="connsiteY7" fmla="*/ 1405877 h 2046150"/>
              <a:gd name="connsiteX8" fmla="*/ 745511 w 1225064"/>
              <a:gd name="connsiteY8" fmla="*/ 1468855 h 2046150"/>
              <a:gd name="connsiteX9" fmla="*/ 724520 w 1225064"/>
              <a:gd name="connsiteY9" fmla="*/ 2046150 h 2046150"/>
              <a:gd name="connsiteX0" fmla="*/ 451643 w 1207650"/>
              <a:gd name="connsiteY0" fmla="*/ 2056453 h 2056454"/>
              <a:gd name="connsiteX1" fmla="*/ 472633 w 1207650"/>
              <a:gd name="connsiteY1" fmla="*/ 1479159 h 2056454"/>
              <a:gd name="connsiteX2" fmla="*/ 73813 w 1207650"/>
              <a:gd name="connsiteY2" fmla="*/ 1363700 h 2056454"/>
              <a:gd name="connsiteX3" fmla="*/ 52823 w 1207650"/>
              <a:gd name="connsiteY3" fmla="*/ 146132 h 2056454"/>
              <a:gd name="connsiteX4" fmla="*/ 630063 w 1207650"/>
              <a:gd name="connsiteY4" fmla="*/ 41169 h 2056454"/>
              <a:gd name="connsiteX5" fmla="*/ 1196806 w 1207650"/>
              <a:gd name="connsiteY5" fmla="*/ 125139 h 2056454"/>
              <a:gd name="connsiteX6" fmla="*/ 1144330 w 1207650"/>
              <a:gd name="connsiteY6" fmla="*/ 744420 h 2056454"/>
              <a:gd name="connsiteX7" fmla="*/ 1186311 w 1207650"/>
              <a:gd name="connsiteY7" fmla="*/ 1416181 h 2056454"/>
              <a:gd name="connsiteX8" fmla="*/ 745511 w 1207650"/>
              <a:gd name="connsiteY8" fmla="*/ 1479159 h 2056454"/>
              <a:gd name="connsiteX9" fmla="*/ 724520 w 1207650"/>
              <a:gd name="connsiteY9" fmla="*/ 2056454 h 2056454"/>
              <a:gd name="connsiteX0" fmla="*/ 451643 w 1208786"/>
              <a:gd name="connsiteY0" fmla="*/ 2056453 h 2056454"/>
              <a:gd name="connsiteX1" fmla="*/ 472633 w 1208786"/>
              <a:gd name="connsiteY1" fmla="*/ 1479159 h 2056454"/>
              <a:gd name="connsiteX2" fmla="*/ 73813 w 1208786"/>
              <a:gd name="connsiteY2" fmla="*/ 1363700 h 2056454"/>
              <a:gd name="connsiteX3" fmla="*/ 52823 w 1208786"/>
              <a:gd name="connsiteY3" fmla="*/ 146132 h 2056454"/>
              <a:gd name="connsiteX4" fmla="*/ 630063 w 1208786"/>
              <a:gd name="connsiteY4" fmla="*/ 41169 h 2056454"/>
              <a:gd name="connsiteX5" fmla="*/ 1144330 w 1208786"/>
              <a:gd name="connsiteY5" fmla="*/ 125139 h 2056454"/>
              <a:gd name="connsiteX6" fmla="*/ 1144330 w 1208786"/>
              <a:gd name="connsiteY6" fmla="*/ 744420 h 2056454"/>
              <a:gd name="connsiteX7" fmla="*/ 1186311 w 1208786"/>
              <a:gd name="connsiteY7" fmla="*/ 1416181 h 2056454"/>
              <a:gd name="connsiteX8" fmla="*/ 745511 w 1208786"/>
              <a:gd name="connsiteY8" fmla="*/ 1479159 h 2056454"/>
              <a:gd name="connsiteX9" fmla="*/ 724520 w 1208786"/>
              <a:gd name="connsiteY9" fmla="*/ 2056454 h 2056454"/>
              <a:gd name="connsiteX0" fmla="*/ 414960 w 1172103"/>
              <a:gd name="connsiteY0" fmla="*/ 2056453 h 2056454"/>
              <a:gd name="connsiteX1" fmla="*/ 435950 w 1172103"/>
              <a:gd name="connsiteY1" fmla="*/ 1479159 h 2056454"/>
              <a:gd name="connsiteX2" fmla="*/ 37130 w 1172103"/>
              <a:gd name="connsiteY2" fmla="*/ 1363700 h 2056454"/>
              <a:gd name="connsiteX3" fmla="*/ 16140 w 1172103"/>
              <a:gd name="connsiteY3" fmla="*/ 146132 h 2056454"/>
              <a:gd name="connsiteX4" fmla="*/ 593380 w 1172103"/>
              <a:gd name="connsiteY4" fmla="*/ 41169 h 2056454"/>
              <a:gd name="connsiteX5" fmla="*/ 1107647 w 1172103"/>
              <a:gd name="connsiteY5" fmla="*/ 125139 h 2056454"/>
              <a:gd name="connsiteX6" fmla="*/ 1107647 w 1172103"/>
              <a:gd name="connsiteY6" fmla="*/ 744420 h 2056454"/>
              <a:gd name="connsiteX7" fmla="*/ 1149628 w 1172103"/>
              <a:gd name="connsiteY7" fmla="*/ 1416181 h 2056454"/>
              <a:gd name="connsiteX8" fmla="*/ 708828 w 1172103"/>
              <a:gd name="connsiteY8" fmla="*/ 1479159 h 2056454"/>
              <a:gd name="connsiteX9" fmla="*/ 687837 w 1172103"/>
              <a:gd name="connsiteY9" fmla="*/ 2056454 h 2056454"/>
              <a:gd name="connsiteX0" fmla="*/ 451643 w 1208786"/>
              <a:gd name="connsiteY0" fmla="*/ 2103571 h 2103572"/>
              <a:gd name="connsiteX1" fmla="*/ 472633 w 1208786"/>
              <a:gd name="connsiteY1" fmla="*/ 1526277 h 2103572"/>
              <a:gd name="connsiteX2" fmla="*/ 73813 w 1208786"/>
              <a:gd name="connsiteY2" fmla="*/ 1410818 h 2103572"/>
              <a:gd name="connsiteX3" fmla="*/ 52823 w 1208786"/>
              <a:gd name="connsiteY3" fmla="*/ 193250 h 2103572"/>
              <a:gd name="connsiteX4" fmla="*/ 630063 w 1208786"/>
              <a:gd name="connsiteY4" fmla="*/ 4317 h 2103572"/>
              <a:gd name="connsiteX5" fmla="*/ 1144330 w 1208786"/>
              <a:gd name="connsiteY5" fmla="*/ 172257 h 2103572"/>
              <a:gd name="connsiteX6" fmla="*/ 1144330 w 1208786"/>
              <a:gd name="connsiteY6" fmla="*/ 791538 h 2103572"/>
              <a:gd name="connsiteX7" fmla="*/ 1186311 w 1208786"/>
              <a:gd name="connsiteY7" fmla="*/ 1463299 h 2103572"/>
              <a:gd name="connsiteX8" fmla="*/ 745511 w 1208786"/>
              <a:gd name="connsiteY8" fmla="*/ 1526277 h 2103572"/>
              <a:gd name="connsiteX9" fmla="*/ 724520 w 1208786"/>
              <a:gd name="connsiteY9" fmla="*/ 2103572 h 2103572"/>
              <a:gd name="connsiteX0" fmla="*/ 436493 w 1193636"/>
              <a:gd name="connsiteY0" fmla="*/ 2103571 h 2103572"/>
              <a:gd name="connsiteX1" fmla="*/ 457483 w 1193636"/>
              <a:gd name="connsiteY1" fmla="*/ 1526277 h 2103572"/>
              <a:gd name="connsiteX2" fmla="*/ 58663 w 1193636"/>
              <a:gd name="connsiteY2" fmla="*/ 1410818 h 2103572"/>
              <a:gd name="connsiteX3" fmla="*/ 37673 w 1193636"/>
              <a:gd name="connsiteY3" fmla="*/ 193250 h 2103572"/>
              <a:gd name="connsiteX4" fmla="*/ 614913 w 1193636"/>
              <a:gd name="connsiteY4" fmla="*/ 4317 h 2103572"/>
              <a:gd name="connsiteX5" fmla="*/ 1129180 w 1193636"/>
              <a:gd name="connsiteY5" fmla="*/ 172257 h 2103572"/>
              <a:gd name="connsiteX6" fmla="*/ 1129180 w 1193636"/>
              <a:gd name="connsiteY6" fmla="*/ 791538 h 2103572"/>
              <a:gd name="connsiteX7" fmla="*/ 1171161 w 1193636"/>
              <a:gd name="connsiteY7" fmla="*/ 1463299 h 2103572"/>
              <a:gd name="connsiteX8" fmla="*/ 730361 w 1193636"/>
              <a:gd name="connsiteY8" fmla="*/ 1526277 h 2103572"/>
              <a:gd name="connsiteX9" fmla="*/ 709370 w 1193636"/>
              <a:gd name="connsiteY9" fmla="*/ 2103572 h 2103572"/>
              <a:gd name="connsiteX0" fmla="*/ 436493 w 1171385"/>
              <a:gd name="connsiteY0" fmla="*/ 2103571 h 2103572"/>
              <a:gd name="connsiteX1" fmla="*/ 457483 w 1171385"/>
              <a:gd name="connsiteY1" fmla="*/ 1526277 h 2103572"/>
              <a:gd name="connsiteX2" fmla="*/ 58663 w 1171385"/>
              <a:gd name="connsiteY2" fmla="*/ 1410818 h 2103572"/>
              <a:gd name="connsiteX3" fmla="*/ 37673 w 1171385"/>
              <a:gd name="connsiteY3" fmla="*/ 193250 h 2103572"/>
              <a:gd name="connsiteX4" fmla="*/ 614913 w 1171385"/>
              <a:gd name="connsiteY4" fmla="*/ 4317 h 2103572"/>
              <a:gd name="connsiteX5" fmla="*/ 1129180 w 1171385"/>
              <a:gd name="connsiteY5" fmla="*/ 172257 h 2103572"/>
              <a:gd name="connsiteX6" fmla="*/ 1129180 w 1171385"/>
              <a:gd name="connsiteY6" fmla="*/ 791538 h 2103572"/>
              <a:gd name="connsiteX7" fmla="*/ 1171161 w 1171385"/>
              <a:gd name="connsiteY7" fmla="*/ 1463299 h 2103572"/>
              <a:gd name="connsiteX8" fmla="*/ 730361 w 1171385"/>
              <a:gd name="connsiteY8" fmla="*/ 1526277 h 2103572"/>
              <a:gd name="connsiteX9" fmla="*/ 709370 w 1171385"/>
              <a:gd name="connsiteY9" fmla="*/ 2103572 h 2103572"/>
              <a:gd name="connsiteX0" fmla="*/ 436493 w 1171385"/>
              <a:gd name="connsiteY0" fmla="*/ 2107519 h 2107520"/>
              <a:gd name="connsiteX1" fmla="*/ 457483 w 1171385"/>
              <a:gd name="connsiteY1" fmla="*/ 1530225 h 2107520"/>
              <a:gd name="connsiteX2" fmla="*/ 58663 w 1171385"/>
              <a:gd name="connsiteY2" fmla="*/ 1414766 h 2107520"/>
              <a:gd name="connsiteX3" fmla="*/ 37673 w 1171385"/>
              <a:gd name="connsiteY3" fmla="*/ 197198 h 2107520"/>
              <a:gd name="connsiteX4" fmla="*/ 614913 w 1171385"/>
              <a:gd name="connsiteY4" fmla="*/ 8265 h 2107520"/>
              <a:gd name="connsiteX5" fmla="*/ 1129180 w 1171385"/>
              <a:gd name="connsiteY5" fmla="*/ 176205 h 2107520"/>
              <a:gd name="connsiteX6" fmla="*/ 1129180 w 1171385"/>
              <a:gd name="connsiteY6" fmla="*/ 795486 h 2107520"/>
              <a:gd name="connsiteX7" fmla="*/ 1171161 w 1171385"/>
              <a:gd name="connsiteY7" fmla="*/ 1467247 h 2107520"/>
              <a:gd name="connsiteX8" fmla="*/ 730361 w 1171385"/>
              <a:gd name="connsiteY8" fmla="*/ 1530225 h 2107520"/>
              <a:gd name="connsiteX9" fmla="*/ 709370 w 1171385"/>
              <a:gd name="connsiteY9" fmla="*/ 2107520 h 2107520"/>
              <a:gd name="connsiteX0" fmla="*/ 400794 w 1135686"/>
              <a:gd name="connsiteY0" fmla="*/ 2113157 h 2113158"/>
              <a:gd name="connsiteX1" fmla="*/ 421784 w 1135686"/>
              <a:gd name="connsiteY1" fmla="*/ 1535863 h 2113158"/>
              <a:gd name="connsiteX2" fmla="*/ 22964 w 1135686"/>
              <a:gd name="connsiteY2" fmla="*/ 1420404 h 2113158"/>
              <a:gd name="connsiteX3" fmla="*/ 1974 w 1135686"/>
              <a:gd name="connsiteY3" fmla="*/ 202836 h 2113158"/>
              <a:gd name="connsiteX4" fmla="*/ 579214 w 1135686"/>
              <a:gd name="connsiteY4" fmla="*/ 13903 h 2113158"/>
              <a:gd name="connsiteX5" fmla="*/ 1093481 w 1135686"/>
              <a:gd name="connsiteY5" fmla="*/ 181843 h 2113158"/>
              <a:gd name="connsiteX6" fmla="*/ 1093481 w 1135686"/>
              <a:gd name="connsiteY6" fmla="*/ 801124 h 2113158"/>
              <a:gd name="connsiteX7" fmla="*/ 1135462 w 1135686"/>
              <a:gd name="connsiteY7" fmla="*/ 1472885 h 2113158"/>
              <a:gd name="connsiteX8" fmla="*/ 694662 w 1135686"/>
              <a:gd name="connsiteY8" fmla="*/ 1535863 h 2113158"/>
              <a:gd name="connsiteX9" fmla="*/ 673671 w 1135686"/>
              <a:gd name="connsiteY9" fmla="*/ 2113158 h 2113158"/>
              <a:gd name="connsiteX0" fmla="*/ 434179 w 1169071"/>
              <a:gd name="connsiteY0" fmla="*/ 2215097 h 2215098"/>
              <a:gd name="connsiteX1" fmla="*/ 455169 w 1169071"/>
              <a:gd name="connsiteY1" fmla="*/ 1637803 h 2215098"/>
              <a:gd name="connsiteX2" fmla="*/ 56349 w 1169071"/>
              <a:gd name="connsiteY2" fmla="*/ 1522344 h 2215098"/>
              <a:gd name="connsiteX3" fmla="*/ 35359 w 1169071"/>
              <a:gd name="connsiteY3" fmla="*/ 304776 h 2215098"/>
              <a:gd name="connsiteX4" fmla="*/ 581113 w 1169071"/>
              <a:gd name="connsiteY4" fmla="*/ 384 h 2215098"/>
              <a:gd name="connsiteX5" fmla="*/ 1126866 w 1169071"/>
              <a:gd name="connsiteY5" fmla="*/ 283783 h 2215098"/>
              <a:gd name="connsiteX6" fmla="*/ 1126866 w 1169071"/>
              <a:gd name="connsiteY6" fmla="*/ 903064 h 2215098"/>
              <a:gd name="connsiteX7" fmla="*/ 1168847 w 1169071"/>
              <a:gd name="connsiteY7" fmla="*/ 1574825 h 2215098"/>
              <a:gd name="connsiteX8" fmla="*/ 728047 w 1169071"/>
              <a:gd name="connsiteY8" fmla="*/ 1637803 h 2215098"/>
              <a:gd name="connsiteX9" fmla="*/ 707056 w 1169071"/>
              <a:gd name="connsiteY9" fmla="*/ 2215098 h 2215098"/>
              <a:gd name="connsiteX0" fmla="*/ 434179 w 1169071"/>
              <a:gd name="connsiteY0" fmla="*/ 2215197 h 2215198"/>
              <a:gd name="connsiteX1" fmla="*/ 455169 w 1169071"/>
              <a:gd name="connsiteY1" fmla="*/ 1637903 h 2215198"/>
              <a:gd name="connsiteX2" fmla="*/ 56349 w 1169071"/>
              <a:gd name="connsiteY2" fmla="*/ 1522444 h 2215198"/>
              <a:gd name="connsiteX3" fmla="*/ 35359 w 1169071"/>
              <a:gd name="connsiteY3" fmla="*/ 304876 h 2215198"/>
              <a:gd name="connsiteX4" fmla="*/ 581113 w 1169071"/>
              <a:gd name="connsiteY4" fmla="*/ 484 h 2215198"/>
              <a:gd name="connsiteX5" fmla="*/ 1126866 w 1169071"/>
              <a:gd name="connsiteY5" fmla="*/ 283883 h 2215198"/>
              <a:gd name="connsiteX6" fmla="*/ 1126866 w 1169071"/>
              <a:gd name="connsiteY6" fmla="*/ 903164 h 2215198"/>
              <a:gd name="connsiteX7" fmla="*/ 1168847 w 1169071"/>
              <a:gd name="connsiteY7" fmla="*/ 1574925 h 2215198"/>
              <a:gd name="connsiteX8" fmla="*/ 728047 w 1169071"/>
              <a:gd name="connsiteY8" fmla="*/ 1637903 h 2215198"/>
              <a:gd name="connsiteX9" fmla="*/ 707056 w 1169071"/>
              <a:gd name="connsiteY9" fmla="*/ 2215198 h 2215198"/>
              <a:gd name="connsiteX0" fmla="*/ 406879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  <a:gd name="connsiteX0" fmla="*/ 448860 w 1141771"/>
              <a:gd name="connsiteY0" fmla="*/ 2215197 h 2215198"/>
              <a:gd name="connsiteX1" fmla="*/ 427869 w 1141771"/>
              <a:gd name="connsiteY1" fmla="*/ 1637903 h 2215198"/>
              <a:gd name="connsiteX2" fmla="*/ 29049 w 1141771"/>
              <a:gd name="connsiteY2" fmla="*/ 1522444 h 2215198"/>
              <a:gd name="connsiteX3" fmla="*/ 8059 w 1141771"/>
              <a:gd name="connsiteY3" fmla="*/ 304876 h 2215198"/>
              <a:gd name="connsiteX4" fmla="*/ 553813 w 1141771"/>
              <a:gd name="connsiteY4" fmla="*/ 484 h 2215198"/>
              <a:gd name="connsiteX5" fmla="*/ 1099566 w 1141771"/>
              <a:gd name="connsiteY5" fmla="*/ 283883 h 2215198"/>
              <a:gd name="connsiteX6" fmla="*/ 1099566 w 1141771"/>
              <a:gd name="connsiteY6" fmla="*/ 903164 h 2215198"/>
              <a:gd name="connsiteX7" fmla="*/ 1141547 w 1141771"/>
              <a:gd name="connsiteY7" fmla="*/ 1574925 h 2215198"/>
              <a:gd name="connsiteX8" fmla="*/ 700747 w 1141771"/>
              <a:gd name="connsiteY8" fmla="*/ 1637903 h 2215198"/>
              <a:gd name="connsiteX9" fmla="*/ 679756 w 1141771"/>
              <a:gd name="connsiteY9" fmla="*/ 2215198 h 2215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1771" h="2215198">
                <a:moveTo>
                  <a:pt x="448860" y="2215197"/>
                </a:moveTo>
                <a:cubicBezTo>
                  <a:pt x="479471" y="1874068"/>
                  <a:pt x="497837" y="1753362"/>
                  <a:pt x="427869" y="1637903"/>
                </a:cubicBezTo>
                <a:cubicBezTo>
                  <a:pt x="357901" y="1522444"/>
                  <a:pt x="36045" y="1807592"/>
                  <a:pt x="29049" y="1522444"/>
                </a:cubicBezTo>
                <a:cubicBezTo>
                  <a:pt x="22053" y="1237296"/>
                  <a:pt x="-16431" y="558536"/>
                  <a:pt x="8059" y="304876"/>
                </a:cubicBezTo>
                <a:cubicBezTo>
                  <a:pt x="32549" y="51216"/>
                  <a:pt x="-16430" y="-1265"/>
                  <a:pt x="553813" y="484"/>
                </a:cubicBezTo>
                <a:cubicBezTo>
                  <a:pt x="1187028" y="-8263"/>
                  <a:pt x="1103064" y="101948"/>
                  <a:pt x="1099566" y="283883"/>
                </a:cubicBezTo>
                <a:cubicBezTo>
                  <a:pt x="1096068" y="465818"/>
                  <a:pt x="1092569" y="687990"/>
                  <a:pt x="1099566" y="903164"/>
                </a:cubicBezTo>
                <a:cubicBezTo>
                  <a:pt x="1106563" y="1118338"/>
                  <a:pt x="1145046" y="1431476"/>
                  <a:pt x="1141547" y="1574925"/>
                </a:cubicBezTo>
                <a:cubicBezTo>
                  <a:pt x="1138048" y="1718374"/>
                  <a:pt x="777712" y="1531191"/>
                  <a:pt x="700747" y="1637903"/>
                </a:cubicBezTo>
                <a:cubicBezTo>
                  <a:pt x="623782" y="1744615"/>
                  <a:pt x="679756" y="2215198"/>
                  <a:pt x="679756" y="2215198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>
            <a:grpSpLocks/>
          </p:cNvGrpSpPr>
          <p:nvPr/>
        </p:nvGrpSpPr>
        <p:grpSpPr>
          <a:xfrm>
            <a:off x="5140763" y="2472094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5" name="Oval 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>
            <a:grpSpLocks/>
          </p:cNvGrpSpPr>
          <p:nvPr/>
        </p:nvGrpSpPr>
        <p:grpSpPr>
          <a:xfrm>
            <a:off x="4067224" y="2472094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8" name="Oval 7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8" idx="1"/>
              <a:endCxn id="8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8" idx="3"/>
              <a:endCxn id="8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 rot="10800000">
            <a:off x="2905764" y="1839409"/>
            <a:ext cx="3632785" cy="1466102"/>
            <a:chOff x="2905765" y="1839409"/>
            <a:chExt cx="1985367" cy="1466102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2389157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56" y="3915110"/>
            <a:ext cx="152400" cy="21590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V="1">
            <a:off x="4169056" y="3915110"/>
            <a:ext cx="407899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427" y="3915110"/>
            <a:ext cx="152400" cy="2159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4898759" y="3965234"/>
            <a:ext cx="352318" cy="44814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664" y="2360093"/>
            <a:ext cx="317500" cy="381000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>
            <a:off x="2905764" y="183692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905764" y="230711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2905764" y="282020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905764" y="330767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5434543" y="183476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434543" y="2304958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5434543" y="2818043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434543" y="330551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Pentagon 38"/>
          <p:cNvSpPr/>
          <p:nvPr/>
        </p:nvSpPr>
        <p:spPr>
          <a:xfrm rot="16200000">
            <a:off x="4409133" y="1441710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Pentagon 39"/>
          <p:cNvSpPr/>
          <p:nvPr/>
        </p:nvSpPr>
        <p:spPr>
          <a:xfrm rot="5400000">
            <a:off x="4406603" y="3318681"/>
            <a:ext cx="649481" cy="145915"/>
          </a:xfrm>
          <a:prstGeom prst="homePlate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866615" y="1168956"/>
            <a:ext cx="1616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Rotationsachse</a:t>
            </a:r>
            <a:endParaRPr lang="en-US" dirty="0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2370590"/>
            <a:ext cx="330200" cy="381000"/>
          </a:xfrm>
          <a:prstGeom prst="rect">
            <a:avLst/>
          </a:prstGeom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3614" y="2499809"/>
            <a:ext cx="165100" cy="1651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817" y="1991810"/>
            <a:ext cx="127000" cy="241300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>
            <a:off x="4394034" y="1839410"/>
            <a:ext cx="0" cy="146610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169056" y="1991810"/>
            <a:ext cx="1082021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829" y="1991810"/>
            <a:ext cx="152400" cy="2159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379" y="1991810"/>
            <a:ext cx="1524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844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Freeform 94"/>
          <p:cNvSpPr/>
          <p:nvPr/>
        </p:nvSpPr>
        <p:spPr>
          <a:xfrm rot="5052584">
            <a:off x="5450522" y="418940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105135" y="1406621"/>
            <a:ext cx="1153179" cy="178199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>
            <a:grpSpLocks/>
          </p:cNvGrpSpPr>
          <p:nvPr/>
        </p:nvGrpSpPr>
        <p:grpSpPr>
          <a:xfrm>
            <a:off x="5190971" y="1369028"/>
            <a:ext cx="252816" cy="252816"/>
            <a:chOff x="2104374" y="1563847"/>
            <a:chExt cx="505632" cy="505632"/>
          </a:xfrm>
          <a:solidFill>
            <a:schemeClr val="bg1"/>
          </a:solidFill>
        </p:grpSpPr>
        <p:sp>
          <p:nvSpPr>
            <p:cNvPr id="9" name="Oval 8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>
              <a:stCxn id="9" idx="1"/>
              <a:endCxn id="9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9" idx="3"/>
              <a:endCxn id="9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grpFill/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10800000">
            <a:off x="2905764" y="772283"/>
            <a:ext cx="3632785" cy="1466102"/>
            <a:chOff x="2905765" y="1839409"/>
            <a:chExt cx="1985367" cy="1466102"/>
          </a:xfrm>
        </p:grpSpPr>
        <p:cxnSp>
          <p:nvCxnSpPr>
            <p:cNvPr id="13" name="Straight Arrow Connector 12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13" y="1322031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329" y="791072"/>
            <a:ext cx="317500" cy="381000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2905764" y="76980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905764" y="123999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905764" y="175307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905764" y="224054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434543" y="76764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34543" y="1237832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5434543" y="1750917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434543" y="2238385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385753" y="791072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809272"/>
            <a:ext cx="330200" cy="381000"/>
          </a:xfrm>
          <a:prstGeom prst="rect">
            <a:avLst/>
          </a:prstGeom>
        </p:spPr>
      </p:pic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573" y="1392392"/>
            <a:ext cx="152400" cy="2159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353" y="1406620"/>
            <a:ext cx="152400" cy="215900"/>
          </a:xfrm>
          <a:prstGeom prst="rect">
            <a:avLst/>
          </a:prstGeom>
        </p:spPr>
      </p:pic>
      <p:grpSp>
        <p:nvGrpSpPr>
          <p:cNvPr id="41" name="Group 40"/>
          <p:cNvGrpSpPr>
            <a:grpSpLocks/>
          </p:cNvGrpSpPr>
          <p:nvPr/>
        </p:nvGrpSpPr>
        <p:grpSpPr>
          <a:xfrm>
            <a:off x="3994821" y="1369028"/>
            <a:ext cx="252816" cy="252816"/>
            <a:chOff x="1446342" y="1563847"/>
            <a:chExt cx="505632" cy="505632"/>
          </a:xfrm>
          <a:solidFill>
            <a:schemeClr val="bg1"/>
          </a:solidFill>
        </p:grpSpPr>
        <p:sp>
          <p:nvSpPr>
            <p:cNvPr id="42" name="Oval 41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grp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Oval 43"/>
          <p:cNvSpPr/>
          <p:nvPr/>
        </p:nvSpPr>
        <p:spPr>
          <a:xfrm>
            <a:off x="4660917" y="1406621"/>
            <a:ext cx="160702" cy="178199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/>
          <p:cNvSpPr/>
          <p:nvPr/>
        </p:nvSpPr>
        <p:spPr>
          <a:xfrm rot="16200000">
            <a:off x="3884626" y="1067328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 rot="5400000">
            <a:off x="5097159" y="1787067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Connector 48"/>
          <p:cNvCxnSpPr>
            <a:endCxn id="44" idx="1"/>
          </p:cNvCxnSpPr>
          <p:nvPr/>
        </p:nvCxnSpPr>
        <p:spPr>
          <a:xfrm>
            <a:off x="4523459" y="1160404"/>
            <a:ext cx="160992" cy="27231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4853802" y="1496588"/>
            <a:ext cx="31617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 rot="10800000">
            <a:off x="2969831" y="4038582"/>
            <a:ext cx="3632785" cy="1466102"/>
            <a:chOff x="2905765" y="1839409"/>
            <a:chExt cx="1985367" cy="1466102"/>
          </a:xfrm>
        </p:grpSpPr>
        <p:cxnSp>
          <p:nvCxnSpPr>
            <p:cNvPr id="59" name="Straight Arrow Connector 58"/>
            <p:cNvCxnSpPr/>
            <p:nvPr/>
          </p:nvCxnSpPr>
          <p:spPr>
            <a:xfrm flipH="1">
              <a:off x="2905765" y="18394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2905765" y="2328109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905765" y="2837803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H="1">
              <a:off x="2905765" y="3305511"/>
              <a:ext cx="1985367" cy="0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7980" y="4588330"/>
            <a:ext cx="278445" cy="35172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385" y="3541520"/>
            <a:ext cx="317500" cy="381000"/>
          </a:xfrm>
          <a:prstGeom prst="rect">
            <a:avLst/>
          </a:prstGeom>
        </p:spPr>
      </p:pic>
      <p:cxnSp>
        <p:nvCxnSpPr>
          <p:cNvPr id="65" name="Straight Arrow Connector 64"/>
          <p:cNvCxnSpPr/>
          <p:nvPr/>
        </p:nvCxnSpPr>
        <p:spPr>
          <a:xfrm>
            <a:off x="2969831" y="403610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2969831" y="450629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2969831" y="501937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2969831" y="550684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5498610" y="4033940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5498610" y="4504131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5498610" y="5017216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5498610" y="5504684"/>
            <a:ext cx="616500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4949904" y="4570718"/>
            <a:ext cx="742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Achse</a:t>
            </a:r>
            <a:endParaRPr lang="en-US" dirty="0"/>
          </a:p>
        </p:txBody>
      </p:sp>
      <p:pic>
        <p:nvPicPr>
          <p:cNvPr id="74" name="Picture 7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899" y="5552892"/>
            <a:ext cx="330200" cy="381000"/>
          </a:xfrm>
          <a:prstGeom prst="rect">
            <a:avLst/>
          </a:prstGeom>
        </p:spPr>
      </p:pic>
      <p:pic>
        <p:nvPicPr>
          <p:cNvPr id="75" name="Picture 7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935" y="4185581"/>
            <a:ext cx="152400" cy="215900"/>
          </a:xfrm>
          <a:prstGeom prst="rect">
            <a:avLst/>
          </a:prstGeom>
        </p:spPr>
      </p:pic>
      <p:pic>
        <p:nvPicPr>
          <p:cNvPr id="76" name="Picture 7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6210" y="5174668"/>
            <a:ext cx="152400" cy="215900"/>
          </a:xfrm>
          <a:prstGeom prst="rect">
            <a:avLst/>
          </a:prstGeom>
        </p:spPr>
      </p:pic>
      <p:grpSp>
        <p:nvGrpSpPr>
          <p:cNvPr id="85" name="Group 84"/>
          <p:cNvGrpSpPr/>
          <p:nvPr/>
        </p:nvGrpSpPr>
        <p:grpSpPr>
          <a:xfrm rot="2932114">
            <a:off x="4058888" y="4635327"/>
            <a:ext cx="1448966" cy="252816"/>
            <a:chOff x="4058888" y="4635327"/>
            <a:chExt cx="1448966" cy="252816"/>
          </a:xfrm>
        </p:grpSpPr>
        <p:sp>
          <p:nvSpPr>
            <p:cNvPr id="53" name="Rectangle 52"/>
            <p:cNvSpPr/>
            <p:nvPr/>
          </p:nvSpPr>
          <p:spPr>
            <a:xfrm>
              <a:off x="4169202" y="4672920"/>
              <a:ext cx="1153179" cy="178199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53"/>
            <p:cNvGrpSpPr>
              <a:grpSpLocks/>
            </p:cNvGrpSpPr>
            <p:nvPr/>
          </p:nvGrpSpPr>
          <p:grpSpPr>
            <a:xfrm>
              <a:off x="5255038" y="4635327"/>
              <a:ext cx="252816" cy="252816"/>
              <a:chOff x="2104374" y="1563847"/>
              <a:chExt cx="505632" cy="505632"/>
            </a:xfrm>
            <a:solidFill>
              <a:schemeClr val="bg1"/>
            </a:solidFill>
          </p:grpSpPr>
          <p:sp>
            <p:nvSpPr>
              <p:cNvPr id="55" name="Oval 54"/>
              <p:cNvSpPr/>
              <p:nvPr/>
            </p:nvSpPr>
            <p:spPr>
              <a:xfrm>
                <a:off x="2104374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6" name="Straight Connector 55"/>
              <p:cNvCxnSpPr>
                <a:stCxn id="55" idx="1"/>
                <a:endCxn id="55" idx="5"/>
              </p:cNvCxnSpPr>
              <p:nvPr/>
            </p:nvCxnSpPr>
            <p:spPr>
              <a:xfrm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>
                <a:stCxn id="55" idx="3"/>
                <a:endCxn id="55" idx="7"/>
              </p:cNvCxnSpPr>
              <p:nvPr/>
            </p:nvCxnSpPr>
            <p:spPr>
              <a:xfrm flipV="1">
                <a:off x="2178422" y="1637895"/>
                <a:ext cx="357536" cy="357536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oup 76"/>
            <p:cNvGrpSpPr>
              <a:grpSpLocks/>
            </p:cNvGrpSpPr>
            <p:nvPr/>
          </p:nvGrpSpPr>
          <p:grpSpPr>
            <a:xfrm>
              <a:off x="4058888" y="4635327"/>
              <a:ext cx="252816" cy="252816"/>
              <a:chOff x="1446342" y="1563847"/>
              <a:chExt cx="505632" cy="505632"/>
            </a:xfrm>
            <a:solidFill>
              <a:schemeClr val="bg1"/>
            </a:solidFill>
          </p:grpSpPr>
          <p:sp>
            <p:nvSpPr>
              <p:cNvPr id="78" name="Oval 77"/>
              <p:cNvSpPr/>
              <p:nvPr/>
            </p:nvSpPr>
            <p:spPr>
              <a:xfrm>
                <a:off x="1446342" y="1563847"/>
                <a:ext cx="505632" cy="505632"/>
              </a:xfrm>
              <a:prstGeom prst="ellips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1666970" y="1784377"/>
                <a:ext cx="70553" cy="70553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0" name="Oval 79"/>
            <p:cNvSpPr/>
            <p:nvPr/>
          </p:nvSpPr>
          <p:spPr>
            <a:xfrm>
              <a:off x="4724984" y="4672920"/>
              <a:ext cx="160702" cy="178199"/>
            </a:xfrm>
            <a:prstGeom prst="ellipse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" name="Right Arrow 80"/>
          <p:cNvSpPr/>
          <p:nvPr/>
        </p:nvSpPr>
        <p:spPr>
          <a:xfrm rot="16200000">
            <a:off x="4143831" y="387411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ight Arrow 81"/>
          <p:cNvSpPr/>
          <p:nvPr/>
        </p:nvSpPr>
        <p:spPr>
          <a:xfrm rot="5400000">
            <a:off x="4951578" y="5509980"/>
            <a:ext cx="462856" cy="140545"/>
          </a:xfrm>
          <a:prstGeom prst="righ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/>
          <p:cNvCxnSpPr>
            <a:stCxn id="80" idx="6"/>
            <a:endCxn id="55" idx="2"/>
          </p:cNvCxnSpPr>
          <p:nvPr/>
        </p:nvCxnSpPr>
        <p:spPr>
          <a:xfrm>
            <a:off x="4850458" y="4838986"/>
            <a:ext cx="243170" cy="27801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9" name="Picture 8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346" y="3147919"/>
            <a:ext cx="1287027" cy="277998"/>
          </a:xfrm>
          <a:prstGeom prst="rect">
            <a:avLst/>
          </a:prstGeom>
        </p:spPr>
      </p:pic>
      <p:cxnSp>
        <p:nvCxnSpPr>
          <p:cNvPr id="90" name="Straight Arrow Connector 89"/>
          <p:cNvCxnSpPr/>
          <p:nvPr/>
        </p:nvCxnSpPr>
        <p:spPr>
          <a:xfrm flipV="1">
            <a:off x="4856242" y="3789153"/>
            <a:ext cx="1042097" cy="935125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6" name="Picture 9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610" y="4207426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571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arallelogram 43"/>
          <p:cNvSpPr/>
          <p:nvPr/>
        </p:nvSpPr>
        <p:spPr>
          <a:xfrm>
            <a:off x="2732856" y="2587703"/>
            <a:ext cx="3416694" cy="1317326"/>
          </a:xfrm>
          <a:prstGeom prst="parallelogram">
            <a:avLst>
              <a:gd name="adj" fmla="val 55128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/>
          <p:cNvSpPr/>
          <p:nvPr/>
        </p:nvSpPr>
        <p:spPr>
          <a:xfrm>
            <a:off x="3457351" y="2773165"/>
            <a:ext cx="2033019" cy="91015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35549" y="2773165"/>
            <a:ext cx="2054821" cy="913203"/>
          </a:xfrm>
          <a:prstGeom prst="ellipse">
            <a:avLst/>
          </a:prstGeom>
          <a:noFill/>
          <a:ln w="28575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1770795"/>
            <a:ext cx="152400" cy="2159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435865" y="156310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4439036" y="2104178"/>
            <a:ext cx="0" cy="110892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3451866" y="3322248"/>
            <a:ext cx="2063227" cy="439957"/>
            <a:chOff x="3451866" y="3322248"/>
            <a:chExt cx="2063227" cy="439957"/>
          </a:xfrm>
        </p:grpSpPr>
        <p:sp>
          <p:nvSpPr>
            <p:cNvPr id="17" name="Isosceles Triangle 16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 flipH="1" flipV="1">
            <a:off x="3401730" y="2702994"/>
            <a:ext cx="2063227" cy="439957"/>
            <a:chOff x="3451866" y="3322248"/>
            <a:chExt cx="2063227" cy="439957"/>
          </a:xfrm>
        </p:grpSpPr>
        <p:sp>
          <p:nvSpPr>
            <p:cNvPr id="31" name="Isosceles Triangle 30"/>
            <p:cNvSpPr/>
            <p:nvPr/>
          </p:nvSpPr>
          <p:spPr>
            <a:xfrm rot="6662931">
              <a:off x="3615179" y="347891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/>
            <p:cNvSpPr/>
            <p:nvPr/>
          </p:nvSpPr>
          <p:spPr>
            <a:xfrm rot="5832970">
              <a:off x="3851144" y="3562691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/>
            <p:cNvSpPr/>
            <p:nvPr/>
          </p:nvSpPr>
          <p:spPr>
            <a:xfrm rot="5665985">
              <a:off x="4096750" y="36100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/>
            <p:cNvSpPr/>
            <p:nvPr/>
          </p:nvSpPr>
          <p:spPr>
            <a:xfrm rot="5400000">
              <a:off x="4341866" y="3623140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Isosceles Triangle 34"/>
            <p:cNvSpPr/>
            <p:nvPr/>
          </p:nvSpPr>
          <p:spPr>
            <a:xfrm rot="4917185">
              <a:off x="4590221" y="3621616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Isosceles Triangle 35"/>
            <p:cNvSpPr/>
            <p:nvPr/>
          </p:nvSpPr>
          <p:spPr>
            <a:xfrm rot="4384918">
              <a:off x="4813796" y="358747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6"/>
            <p:cNvSpPr/>
            <p:nvPr/>
          </p:nvSpPr>
          <p:spPr>
            <a:xfrm rot="3886496">
              <a:off x="5037372" y="3526973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Isosceles Triangle 37"/>
            <p:cNvSpPr/>
            <p:nvPr/>
          </p:nvSpPr>
          <p:spPr>
            <a:xfrm rot="2817258">
              <a:off x="5216894" y="3437342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38"/>
            <p:cNvSpPr/>
            <p:nvPr/>
          </p:nvSpPr>
          <p:spPr>
            <a:xfrm rot="1675653">
              <a:off x="5354077" y="3322248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/>
            <p:cNvSpPr/>
            <p:nvPr/>
          </p:nvSpPr>
          <p:spPr>
            <a:xfrm rot="7653910">
              <a:off x="3429915" y="3359894"/>
              <a:ext cx="161016" cy="117114"/>
            </a:xfrm>
            <a:prstGeom prst="triangle">
              <a:avLst/>
            </a:prstGeom>
            <a:solidFill>
              <a:srgbClr val="0000FF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Isosceles Triangle 41"/>
          <p:cNvSpPr/>
          <p:nvPr/>
        </p:nvSpPr>
        <p:spPr>
          <a:xfrm rot="21441431" flipH="1" flipV="1">
            <a:off x="3348846" y="318089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/>
          <p:cNvSpPr/>
          <p:nvPr/>
        </p:nvSpPr>
        <p:spPr>
          <a:xfrm rot="10800000" flipH="1" flipV="1">
            <a:off x="5409862" y="3172150"/>
            <a:ext cx="161016" cy="117114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H="1">
            <a:off x="4450135" y="3927709"/>
            <a:ext cx="1" cy="55539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47" y="4617786"/>
            <a:ext cx="152400" cy="215900"/>
          </a:xfrm>
          <a:prstGeom prst="rect">
            <a:avLst/>
          </a:prstGeom>
        </p:spPr>
      </p:pic>
      <p:cxnSp>
        <p:nvCxnSpPr>
          <p:cNvPr id="48" name="Straight Arrow Connector 47"/>
          <p:cNvCxnSpPr/>
          <p:nvPr/>
        </p:nvCxnSpPr>
        <p:spPr>
          <a:xfrm flipV="1">
            <a:off x="4443000" y="4533038"/>
            <a:ext cx="0" cy="4982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545" y="3157848"/>
            <a:ext cx="215900" cy="2286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001" y="3146264"/>
            <a:ext cx="127000" cy="139700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endCxn id="31" idx="1"/>
          </p:cNvCxnSpPr>
          <p:nvPr/>
        </p:nvCxnSpPr>
        <p:spPr>
          <a:xfrm flipV="1">
            <a:off x="4443000" y="2965296"/>
            <a:ext cx="763678" cy="247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3812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Straight Arrow Connector 61"/>
          <p:cNvCxnSpPr/>
          <p:nvPr/>
        </p:nvCxnSpPr>
        <p:spPr>
          <a:xfrm>
            <a:off x="2281058" y="5700417"/>
            <a:ext cx="3047484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446342" y="1506299"/>
            <a:ext cx="505632" cy="505632"/>
            <a:chOff x="1446342" y="1563847"/>
            <a:chExt cx="505632" cy="505632"/>
          </a:xfrm>
        </p:grpSpPr>
        <p:sp>
          <p:nvSpPr>
            <p:cNvPr id="4" name="Oval 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446342" y="4226749"/>
            <a:ext cx="505632" cy="505632"/>
            <a:chOff x="2104374" y="1563847"/>
            <a:chExt cx="505632" cy="505632"/>
          </a:xfrm>
        </p:grpSpPr>
        <p:sp>
          <p:nvSpPr>
            <p:cNvPr id="6" name="Oval 5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>
              <a:stCxn id="6" idx="1"/>
              <a:endCxn id="6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6" idx="3"/>
              <a:endCxn id="6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6" name="Rectangle 65"/>
          <p:cNvSpPr/>
          <p:nvPr/>
        </p:nvSpPr>
        <p:spPr>
          <a:xfrm>
            <a:off x="3714072" y="5540870"/>
            <a:ext cx="217133" cy="29954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714072" y="2604672"/>
            <a:ext cx="266241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752086" y="3127275"/>
            <a:ext cx="320800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752086" y="3673018"/>
            <a:ext cx="2624403" cy="20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2488900" y="1506299"/>
            <a:ext cx="505632" cy="505632"/>
            <a:chOff x="1446342" y="1563847"/>
            <a:chExt cx="505632" cy="505632"/>
          </a:xfrm>
        </p:grpSpPr>
        <p:sp>
          <p:nvSpPr>
            <p:cNvPr id="20" name="Oval 19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488900" y="4226749"/>
            <a:ext cx="505632" cy="505632"/>
            <a:chOff x="2104374" y="1563847"/>
            <a:chExt cx="505632" cy="505632"/>
          </a:xfrm>
        </p:grpSpPr>
        <p:sp>
          <p:nvSpPr>
            <p:cNvPr id="23" name="Oval 22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/>
            <p:cNvCxnSpPr>
              <a:stCxn id="23" idx="1"/>
              <a:endCxn id="23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>
              <a:stCxn id="23" idx="3"/>
              <a:endCxn id="23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531458" y="1506299"/>
            <a:ext cx="505632" cy="505632"/>
            <a:chOff x="1446342" y="1563847"/>
            <a:chExt cx="505632" cy="505632"/>
          </a:xfrm>
        </p:grpSpPr>
        <p:sp>
          <p:nvSpPr>
            <p:cNvPr id="27" name="Oval 26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531458" y="4226749"/>
            <a:ext cx="505632" cy="505632"/>
            <a:chOff x="2104374" y="1563847"/>
            <a:chExt cx="505632" cy="505632"/>
          </a:xfrm>
        </p:grpSpPr>
        <p:sp>
          <p:nvSpPr>
            <p:cNvPr id="30" name="Oval 29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>
              <a:stCxn id="30" idx="1"/>
              <a:endCxn id="30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30" idx="3"/>
              <a:endCxn id="30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4574016" y="1506299"/>
            <a:ext cx="505632" cy="505632"/>
            <a:chOff x="1446342" y="1563847"/>
            <a:chExt cx="505632" cy="505632"/>
          </a:xfrm>
        </p:grpSpPr>
        <p:sp>
          <p:nvSpPr>
            <p:cNvPr id="34" name="Oval 33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4574016" y="4226749"/>
            <a:ext cx="505632" cy="505632"/>
            <a:chOff x="2104374" y="1563847"/>
            <a:chExt cx="505632" cy="505632"/>
          </a:xfrm>
        </p:grpSpPr>
        <p:sp>
          <p:nvSpPr>
            <p:cNvPr id="37" name="Oval 36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stCxn id="37" idx="1"/>
              <a:endCxn id="37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37" idx="3"/>
              <a:endCxn id="37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5616575" y="1506299"/>
            <a:ext cx="505632" cy="505632"/>
            <a:chOff x="1446342" y="1563847"/>
            <a:chExt cx="505632" cy="505632"/>
          </a:xfrm>
        </p:grpSpPr>
        <p:sp>
          <p:nvSpPr>
            <p:cNvPr id="41" name="Oval 40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616575" y="4226749"/>
            <a:ext cx="505632" cy="505632"/>
            <a:chOff x="2104374" y="1563847"/>
            <a:chExt cx="505632" cy="505632"/>
          </a:xfrm>
        </p:grpSpPr>
        <p:sp>
          <p:nvSpPr>
            <p:cNvPr id="44" name="Oval 43"/>
            <p:cNvSpPr/>
            <p:nvPr/>
          </p:nvSpPr>
          <p:spPr>
            <a:xfrm>
              <a:off x="2104374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4" idx="1"/>
              <a:endCxn id="44" idx="5"/>
            </p:cNvCxnSpPr>
            <p:nvPr/>
          </p:nvCxnSpPr>
          <p:spPr>
            <a:xfrm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3"/>
              <a:endCxn id="44" idx="7"/>
            </p:cNvCxnSpPr>
            <p:nvPr/>
          </p:nvCxnSpPr>
          <p:spPr>
            <a:xfrm flipV="1">
              <a:off x="2178422" y="1637895"/>
              <a:ext cx="357536" cy="357536"/>
            </a:xfrm>
            <a:prstGeom prst="line">
              <a:avLst/>
            </a:prstGeom>
            <a:ln w="19050" cmpd="sng">
              <a:solidFill>
                <a:srgbClr val="0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242" y="5436390"/>
            <a:ext cx="152400" cy="139700"/>
          </a:xfrm>
          <a:prstGeom prst="rect">
            <a:avLst/>
          </a:prstGeom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840" y="5347490"/>
            <a:ext cx="127000" cy="228600"/>
          </a:xfrm>
          <a:prstGeom prst="rect">
            <a:avLst/>
          </a:prstGeom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340" y="3219450"/>
            <a:ext cx="127000" cy="1397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8542" y="3139865"/>
            <a:ext cx="165100" cy="228600"/>
          </a:xfrm>
          <a:prstGeom prst="rect">
            <a:avLst/>
          </a:prstGeom>
        </p:spPr>
      </p:pic>
      <p:pic>
        <p:nvPicPr>
          <p:cNvPr id="51" name="Picture 5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139" y="5621686"/>
            <a:ext cx="127000" cy="1397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2" name="Picture 5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788" y="2724896"/>
            <a:ext cx="241300" cy="304800"/>
          </a:xfrm>
          <a:prstGeom prst="rect">
            <a:avLst/>
          </a:prstGeom>
        </p:spPr>
      </p:pic>
      <p:cxnSp>
        <p:nvCxnSpPr>
          <p:cNvPr id="54" name="Straight Connector 53"/>
          <p:cNvCxnSpPr/>
          <p:nvPr/>
        </p:nvCxnSpPr>
        <p:spPr>
          <a:xfrm>
            <a:off x="2281058" y="3349159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2281058" y="5322090"/>
            <a:ext cx="3047484" cy="0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2281058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5328542" y="3349159"/>
            <a:ext cx="0" cy="1972931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V="1">
            <a:off x="2281058" y="546183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5328542" y="5441687"/>
            <a:ext cx="0" cy="542605"/>
          </a:xfrm>
          <a:prstGeom prst="line">
            <a:avLst/>
          </a:prstGeom>
          <a:ln w="952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>
            <a:off x="1382842" y="2604672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766592" y="3127275"/>
            <a:ext cx="3049745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>
            <a:off x="1382842" y="3673477"/>
            <a:ext cx="2439797" cy="0"/>
          </a:xfrm>
          <a:prstGeom prst="line">
            <a:avLst/>
          </a:pr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Freeform 71"/>
          <p:cNvSpPr/>
          <p:nvPr/>
        </p:nvSpPr>
        <p:spPr>
          <a:xfrm>
            <a:off x="6366856" y="2486422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/>
          <p:cNvSpPr/>
          <p:nvPr/>
        </p:nvSpPr>
        <p:spPr>
          <a:xfrm flipV="1">
            <a:off x="6366856" y="3673477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/>
          <p:cNvSpPr/>
          <p:nvPr/>
        </p:nvSpPr>
        <p:spPr>
          <a:xfrm flipH="1">
            <a:off x="786437" y="2485963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74"/>
          <p:cNvSpPr/>
          <p:nvPr/>
        </p:nvSpPr>
        <p:spPr>
          <a:xfrm flipH="1" flipV="1">
            <a:off x="786437" y="3673018"/>
            <a:ext cx="609948" cy="117936"/>
          </a:xfrm>
          <a:custGeom>
            <a:avLst/>
            <a:gdLst>
              <a:gd name="connsiteX0" fmla="*/ 0 w 609948"/>
              <a:gd name="connsiteY0" fmla="*/ 116981 h 116981"/>
              <a:gd name="connsiteX1" fmla="*/ 609948 w 609948"/>
              <a:gd name="connsiteY1" fmla="*/ 0 h 116981"/>
              <a:gd name="connsiteX0" fmla="*/ 0 w 609948"/>
              <a:gd name="connsiteY0" fmla="*/ 116981 h 117936"/>
              <a:gd name="connsiteX1" fmla="*/ 609948 w 609948"/>
              <a:gd name="connsiteY1" fmla="*/ 0 h 117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09948" h="117936">
                <a:moveTo>
                  <a:pt x="0" y="116981"/>
                </a:moveTo>
                <a:cubicBezTo>
                  <a:pt x="261804" y="128121"/>
                  <a:pt x="406632" y="38994"/>
                  <a:pt x="609948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7199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2877061" y="2241175"/>
            <a:ext cx="5101527" cy="2381413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  <a:gd name="connsiteX0" fmla="*/ 0 w 5101527"/>
              <a:gd name="connsiteY0" fmla="*/ 2381413 h 2381413"/>
              <a:gd name="connsiteX1" fmla="*/ 1425998 w 5101527"/>
              <a:gd name="connsiteY1" fmla="*/ 1867648 h 2381413"/>
              <a:gd name="connsiteX2" fmla="*/ 3428115 w 5101527"/>
              <a:gd name="connsiteY2" fmla="*/ 508000 h 2381413"/>
              <a:gd name="connsiteX3" fmla="*/ 5101527 w 5101527"/>
              <a:gd name="connsiteY3" fmla="*/ 0 h 238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1527" h="2381413">
                <a:moveTo>
                  <a:pt x="0" y="2381413"/>
                </a:moveTo>
                <a:cubicBezTo>
                  <a:pt x="897715" y="2133638"/>
                  <a:pt x="854646" y="2179883"/>
                  <a:pt x="1425998" y="1867648"/>
                </a:cubicBezTo>
                <a:cubicBezTo>
                  <a:pt x="1997350" y="1555413"/>
                  <a:pt x="2815527" y="819275"/>
                  <a:pt x="3428115" y="508000"/>
                </a:cubicBezTo>
                <a:cubicBezTo>
                  <a:pt x="4040703" y="196725"/>
                  <a:pt x="5101527" y="0"/>
                  <a:pt x="5101527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3428090" y="4306660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545873"/>
            <a:ext cx="1271099" cy="5631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5548" y="4054580"/>
            <a:ext cx="368300" cy="3429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787" y="3902180"/>
            <a:ext cx="292100" cy="3048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972" y="2128250"/>
            <a:ext cx="254000" cy="3302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372" y="3843010"/>
            <a:ext cx="241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408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748118" y="2241176"/>
            <a:ext cx="6230470" cy="2734236"/>
          </a:xfrm>
          <a:custGeom>
            <a:avLst/>
            <a:gdLst>
              <a:gd name="connsiteX0" fmla="*/ 0 w 6230470"/>
              <a:gd name="connsiteY0" fmla="*/ 2734236 h 2734236"/>
              <a:gd name="connsiteX1" fmla="*/ 2554941 w 6230470"/>
              <a:gd name="connsiteY1" fmla="*/ 1867648 h 2734236"/>
              <a:gd name="connsiteX2" fmla="*/ 4557058 w 6230470"/>
              <a:gd name="connsiteY2" fmla="*/ 508000 h 2734236"/>
              <a:gd name="connsiteX3" fmla="*/ 6230470 w 6230470"/>
              <a:gd name="connsiteY3" fmla="*/ 0 h 2734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30470" h="2734236">
                <a:moveTo>
                  <a:pt x="0" y="2734236"/>
                </a:moveTo>
                <a:cubicBezTo>
                  <a:pt x="897715" y="2486461"/>
                  <a:pt x="1795431" y="2238687"/>
                  <a:pt x="2554941" y="1867648"/>
                </a:cubicBezTo>
                <a:cubicBezTo>
                  <a:pt x="3314451" y="1496609"/>
                  <a:pt x="3944470" y="819275"/>
                  <a:pt x="4557058" y="508000"/>
                </a:cubicBezTo>
                <a:cubicBezTo>
                  <a:pt x="5169646" y="196725"/>
                  <a:pt x="6230470" y="0"/>
                  <a:pt x="6230470" y="0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4559414">
            <a:off x="2392607" y="4630397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4850322">
            <a:off x="7048657" y="2290434"/>
            <a:ext cx="194235" cy="268941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1116304"/>
            <a:ext cx="406400" cy="3048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584" y="2357005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378" y="3176911"/>
            <a:ext cx="215900" cy="2413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588" y="3624263"/>
            <a:ext cx="2413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706" y="4299184"/>
            <a:ext cx="342900" cy="2413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033" y="2477655"/>
            <a:ext cx="152400" cy="2159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984" y="4975412"/>
            <a:ext cx="152400" cy="2159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981267" y="1421104"/>
            <a:ext cx="388043" cy="388043"/>
            <a:chOff x="1446342" y="1563847"/>
            <a:chExt cx="505632" cy="505632"/>
          </a:xfrm>
        </p:grpSpPr>
        <p:sp>
          <p:nvSpPr>
            <p:cNvPr id="15" name="Oval 14"/>
            <p:cNvSpPr/>
            <p:nvPr/>
          </p:nvSpPr>
          <p:spPr>
            <a:xfrm>
              <a:off x="1446342" y="1563847"/>
              <a:ext cx="505632" cy="505632"/>
            </a:xfrm>
            <a:prstGeom prst="ellipse">
              <a:avLst/>
            </a:prstGeom>
            <a:noFill/>
            <a:ln w="127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1666970" y="1784377"/>
              <a:ext cx="70553" cy="70553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Arrow Connector 17"/>
          <p:cNvCxnSpPr>
            <a:stCxn id="4" idx="1"/>
          </p:cNvCxnSpPr>
          <p:nvPr/>
        </p:nvCxnSpPr>
        <p:spPr>
          <a:xfrm flipV="1">
            <a:off x="4303059" y="1791120"/>
            <a:ext cx="834808" cy="23177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4303059" y="3624263"/>
            <a:ext cx="171113" cy="4750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4" idx="1"/>
          </p:cNvCxnSpPr>
          <p:nvPr/>
        </p:nvCxnSpPr>
        <p:spPr>
          <a:xfrm flipV="1">
            <a:off x="4303059" y="3240049"/>
            <a:ext cx="1823917" cy="868775"/>
          </a:xfrm>
          <a:prstGeom prst="line">
            <a:avLst/>
          </a:prstGeom>
          <a:ln>
            <a:prstDash val="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303059" y="3766634"/>
            <a:ext cx="723970" cy="3424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Freeform 31"/>
          <p:cNvSpPr/>
          <p:nvPr/>
        </p:nvSpPr>
        <p:spPr>
          <a:xfrm>
            <a:off x="4578195" y="3297561"/>
            <a:ext cx="495610" cy="450488"/>
          </a:xfrm>
          <a:custGeom>
            <a:avLst/>
            <a:gdLst>
              <a:gd name="connsiteX0" fmla="*/ 0 w 515284"/>
              <a:gd name="connsiteY0" fmla="*/ 47142 h 486996"/>
              <a:gd name="connsiteX1" fmla="*/ 470829 w 515284"/>
              <a:gd name="connsiteY1" fmla="*/ 40947 h 486996"/>
              <a:gd name="connsiteX2" fmla="*/ 495610 w 515284"/>
              <a:gd name="connsiteY2" fmla="*/ 486996 h 486996"/>
              <a:gd name="connsiteX0" fmla="*/ 0 w 517929"/>
              <a:gd name="connsiteY0" fmla="*/ 55176 h 495030"/>
              <a:gd name="connsiteX1" fmla="*/ 470829 w 517929"/>
              <a:gd name="connsiteY1" fmla="*/ 48981 h 495030"/>
              <a:gd name="connsiteX2" fmla="*/ 495610 w 517929"/>
              <a:gd name="connsiteY2" fmla="*/ 495030 h 495030"/>
              <a:gd name="connsiteX0" fmla="*/ 0 w 495610"/>
              <a:gd name="connsiteY0" fmla="*/ 16284 h 456138"/>
              <a:gd name="connsiteX1" fmla="*/ 384098 w 495610"/>
              <a:gd name="connsiteY1" fmla="*/ 103016 h 456138"/>
              <a:gd name="connsiteX2" fmla="*/ 495610 w 495610"/>
              <a:gd name="connsiteY2" fmla="*/ 456138 h 456138"/>
              <a:gd name="connsiteX0" fmla="*/ 0 w 495610"/>
              <a:gd name="connsiteY0" fmla="*/ 9630 h 449484"/>
              <a:gd name="connsiteX1" fmla="*/ 328341 w 495610"/>
              <a:gd name="connsiteY1" fmla="*/ 152118 h 449484"/>
              <a:gd name="connsiteX2" fmla="*/ 495610 w 495610"/>
              <a:gd name="connsiteY2" fmla="*/ 449484 h 449484"/>
              <a:gd name="connsiteX0" fmla="*/ 0 w 495610"/>
              <a:gd name="connsiteY0" fmla="*/ 10634 h 450488"/>
              <a:gd name="connsiteX1" fmla="*/ 384098 w 495610"/>
              <a:gd name="connsiteY1" fmla="*/ 140732 h 450488"/>
              <a:gd name="connsiteX2" fmla="*/ 495610 w 495610"/>
              <a:gd name="connsiteY2" fmla="*/ 450488 h 4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610" h="450488">
                <a:moveTo>
                  <a:pt x="0" y="10634"/>
                </a:moveTo>
                <a:cubicBezTo>
                  <a:pt x="194114" y="-29118"/>
                  <a:pt x="295302" y="48837"/>
                  <a:pt x="384098" y="140732"/>
                </a:cubicBezTo>
                <a:cubicBezTo>
                  <a:pt x="472894" y="232627"/>
                  <a:pt x="495610" y="450488"/>
                  <a:pt x="495610" y="450488"/>
                </a:cubicBezTo>
              </a:path>
            </a:pathLst>
          </a:cu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535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Freeform 39"/>
          <p:cNvSpPr/>
          <p:nvPr/>
        </p:nvSpPr>
        <p:spPr>
          <a:xfrm>
            <a:off x="4172956" y="2806644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570379" y="3637440"/>
            <a:ext cx="752941" cy="1204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reeform 4"/>
          <p:cNvSpPr/>
          <p:nvPr/>
        </p:nvSpPr>
        <p:spPr>
          <a:xfrm>
            <a:off x="2375676" y="3151211"/>
            <a:ext cx="3786968" cy="1058243"/>
          </a:xfrm>
          <a:custGeom>
            <a:avLst/>
            <a:gdLst>
              <a:gd name="connsiteX0" fmla="*/ 0 w 3786968"/>
              <a:gd name="connsiteY0" fmla="*/ 1081759 h 1081759"/>
              <a:gd name="connsiteX1" fmla="*/ 2657934 w 3786968"/>
              <a:gd name="connsiteY1" fmla="*/ 1081759 h 1081759"/>
              <a:gd name="connsiteX2" fmla="*/ 3786968 w 3786968"/>
              <a:gd name="connsiteY2" fmla="*/ 23516 h 1081759"/>
              <a:gd name="connsiteX3" fmla="*/ 1693551 w 3786968"/>
              <a:gd name="connsiteY3" fmla="*/ 0 h 1081759"/>
              <a:gd name="connsiteX4" fmla="*/ 0 w 3786968"/>
              <a:gd name="connsiteY4" fmla="*/ 1081759 h 1081759"/>
              <a:gd name="connsiteX0" fmla="*/ 0 w 3786968"/>
              <a:gd name="connsiteY0" fmla="*/ 1058243 h 1058243"/>
              <a:gd name="connsiteX1" fmla="*/ 2657934 w 3786968"/>
              <a:gd name="connsiteY1" fmla="*/ 1058243 h 1058243"/>
              <a:gd name="connsiteX2" fmla="*/ 3786968 w 3786968"/>
              <a:gd name="connsiteY2" fmla="*/ 0 h 1058243"/>
              <a:gd name="connsiteX3" fmla="*/ 1693551 w 3786968"/>
              <a:gd name="connsiteY3" fmla="*/ 11044 h 1058243"/>
              <a:gd name="connsiteX4" fmla="*/ 0 w 3786968"/>
              <a:gd name="connsiteY4" fmla="*/ 1058243 h 1058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86968" h="1058243">
                <a:moveTo>
                  <a:pt x="0" y="1058243"/>
                </a:moveTo>
                <a:lnTo>
                  <a:pt x="2657934" y="1058243"/>
                </a:lnTo>
                <a:lnTo>
                  <a:pt x="3786968" y="0"/>
                </a:lnTo>
                <a:lnTo>
                  <a:pt x="1693551" y="11044"/>
                </a:lnTo>
                <a:lnTo>
                  <a:pt x="0" y="1058243"/>
                </a:lnTo>
                <a:close/>
              </a:path>
            </a:pathLst>
          </a:custGeom>
          <a:ln w="12700" cmpd="sng">
            <a:solidFill>
              <a:srgbClr val="4F81BD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6910" y="2043305"/>
            <a:ext cx="266700" cy="330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222" y="2888682"/>
            <a:ext cx="189411" cy="210457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844" y="2886595"/>
            <a:ext cx="431800" cy="2794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1574" y="2138440"/>
            <a:ext cx="342900" cy="3556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151" y="3132575"/>
            <a:ext cx="2540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448" y="3734828"/>
            <a:ext cx="914400" cy="3048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644" y="4294390"/>
            <a:ext cx="76200" cy="2413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1691698" y="2263680"/>
            <a:ext cx="1064353" cy="1702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538262" y="1998240"/>
            <a:ext cx="1085931" cy="1736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883052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546508" y="2014060"/>
            <a:ext cx="1015140" cy="16233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457972" y="1998240"/>
            <a:ext cx="881245" cy="14092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1740" y="2070270"/>
            <a:ext cx="25919" cy="1567170"/>
          </a:xfrm>
          <a:prstGeom prst="straightConnector1">
            <a:avLst/>
          </a:prstGeom>
          <a:ln w="57150" cmpd="sng">
            <a:solidFill>
              <a:srgbClr val="FF0000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182526" y="1963680"/>
            <a:ext cx="778703" cy="12452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29305" y="4209454"/>
            <a:ext cx="440623" cy="70463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545958" y="3734828"/>
            <a:ext cx="377641" cy="6039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26141" y="3280099"/>
            <a:ext cx="220332" cy="3523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Freeform 40"/>
          <p:cNvSpPr/>
          <p:nvPr/>
        </p:nvSpPr>
        <p:spPr>
          <a:xfrm>
            <a:off x="3218129" y="2905959"/>
            <a:ext cx="406064" cy="208716"/>
          </a:xfrm>
          <a:custGeom>
            <a:avLst/>
            <a:gdLst>
              <a:gd name="connsiteX0" fmla="*/ 0 w 406064"/>
              <a:gd name="connsiteY0" fmla="*/ 208716 h 208716"/>
              <a:gd name="connsiteX1" fmla="*/ 172793 w 406064"/>
              <a:gd name="connsiteY1" fmla="*/ 1356 h 208716"/>
              <a:gd name="connsiteX2" fmla="*/ 406064 w 406064"/>
              <a:gd name="connsiteY2" fmla="*/ 113676 h 208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064" h="208716">
                <a:moveTo>
                  <a:pt x="0" y="208716"/>
                </a:moveTo>
                <a:cubicBezTo>
                  <a:pt x="52558" y="112956"/>
                  <a:pt x="105116" y="17196"/>
                  <a:pt x="172793" y="1356"/>
                </a:cubicBezTo>
                <a:cubicBezTo>
                  <a:pt x="240470" y="-14484"/>
                  <a:pt x="406064" y="113676"/>
                  <a:pt x="406064" y="113676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3624193" y="2494040"/>
            <a:ext cx="0" cy="1240788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2883053" y="2514240"/>
            <a:ext cx="741140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698" y="2403282"/>
            <a:ext cx="254000" cy="330200"/>
          </a:xfrm>
          <a:prstGeom prst="rect">
            <a:avLst/>
          </a:prstGeom>
        </p:spPr>
      </p:pic>
      <p:cxnSp>
        <p:nvCxnSpPr>
          <p:cNvPr id="49" name="Straight Connector 48"/>
          <p:cNvCxnSpPr>
            <a:stCxn id="5" idx="0"/>
            <a:endCxn id="5" idx="1"/>
          </p:cNvCxnSpPr>
          <p:nvPr/>
        </p:nvCxnSpPr>
        <p:spPr>
          <a:xfrm>
            <a:off x="2375676" y="4209454"/>
            <a:ext cx="265793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1971046" y="2699327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2614275" y="211950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4791699" y="25377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 flipV="1">
            <a:off x="3641473" y="2164079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5597798" y="2619376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5632358" y="3872763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 flipV="1">
            <a:off x="4097468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 flipV="1">
            <a:off x="2975418" y="4348422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 flipV="1">
            <a:off x="5079669" y="4466985"/>
            <a:ext cx="233271" cy="374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 flipV="1">
            <a:off x="2847546" y="2514240"/>
            <a:ext cx="771098" cy="1220588"/>
          </a:xfrm>
          <a:prstGeom prst="straightConnector1">
            <a:avLst/>
          </a:prstGeom>
          <a:ln w="57150" cmpd="sng"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908" y="2993911"/>
            <a:ext cx="193542" cy="21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0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0"/>
            <a:ext cx="7406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444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 56"/>
          <p:cNvSpPr/>
          <p:nvPr/>
        </p:nvSpPr>
        <p:spPr>
          <a:xfrm rot="16200000">
            <a:off x="6793967" y="4663563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arallelogram 3"/>
          <p:cNvSpPr/>
          <p:nvPr/>
        </p:nvSpPr>
        <p:spPr>
          <a:xfrm rot="19699260">
            <a:off x="1325026" y="1281791"/>
            <a:ext cx="2575342" cy="1024657"/>
          </a:xfrm>
          <a:prstGeom prst="parallelogram">
            <a:avLst>
              <a:gd name="adj" fmla="val 5961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652815" y="4591024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652815" y="4963293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652815" y="5335562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1247829" y="2219666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433160" y="1772872"/>
            <a:ext cx="336661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790512" y="1378641"/>
            <a:ext cx="521992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615" y="478693"/>
            <a:ext cx="419100" cy="406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V="1">
            <a:off x="3246023" y="958471"/>
            <a:ext cx="521992" cy="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49" y="1020017"/>
            <a:ext cx="558800" cy="4191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422792"/>
            <a:ext cx="622300" cy="45720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652815" y="5707831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52815" y="6080100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52815" y="645236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652815" y="3474217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52815" y="3846486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52815" y="4218755"/>
            <a:ext cx="783166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rapezoid 31"/>
          <p:cNvSpPr/>
          <p:nvPr/>
        </p:nvSpPr>
        <p:spPr>
          <a:xfrm rot="5400000">
            <a:off x="254239" y="4374624"/>
            <a:ext cx="2916881" cy="1199649"/>
          </a:xfrm>
          <a:prstGeom prst="trapezoid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4741334" y="3612999"/>
            <a:ext cx="2911691" cy="2481214"/>
          </a:xfrm>
          <a:custGeom>
            <a:avLst/>
            <a:gdLst>
              <a:gd name="connsiteX0" fmla="*/ 0 w 2554111"/>
              <a:gd name="connsiteY0" fmla="*/ 0 h 3090333"/>
              <a:gd name="connsiteX1" fmla="*/ 1227666 w 2554111"/>
              <a:gd name="connsiteY1" fmla="*/ 338666 h 3090333"/>
              <a:gd name="connsiteX2" fmla="*/ 2554111 w 2554111"/>
              <a:gd name="connsiteY2" fmla="*/ 2370666 h 3090333"/>
              <a:gd name="connsiteX3" fmla="*/ 1721555 w 2554111"/>
              <a:gd name="connsiteY3" fmla="*/ 3090333 h 3090333"/>
              <a:gd name="connsiteX4" fmla="*/ 28222 w 2554111"/>
              <a:gd name="connsiteY4" fmla="*/ 70555 h 3090333"/>
              <a:gd name="connsiteX0" fmla="*/ 0 w 2554111"/>
              <a:gd name="connsiteY0" fmla="*/ 0 h 3368184"/>
              <a:gd name="connsiteX1" fmla="*/ 1227666 w 2554111"/>
              <a:gd name="connsiteY1" fmla="*/ 338666 h 3368184"/>
              <a:gd name="connsiteX2" fmla="*/ 2554111 w 2554111"/>
              <a:gd name="connsiteY2" fmla="*/ 2370666 h 3368184"/>
              <a:gd name="connsiteX3" fmla="*/ 1876777 w 2554111"/>
              <a:gd name="connsiteY3" fmla="*/ 3368184 h 3368184"/>
              <a:gd name="connsiteX4" fmla="*/ 28222 w 2554111"/>
              <a:gd name="connsiteY4" fmla="*/ 70555 h 3368184"/>
              <a:gd name="connsiteX0" fmla="*/ 0 w 2554111"/>
              <a:gd name="connsiteY0" fmla="*/ 0 h 3275566"/>
              <a:gd name="connsiteX1" fmla="*/ 1227666 w 2554111"/>
              <a:gd name="connsiteY1" fmla="*/ 338666 h 3275566"/>
              <a:gd name="connsiteX2" fmla="*/ 2554111 w 2554111"/>
              <a:gd name="connsiteY2" fmla="*/ 2370666 h 3275566"/>
              <a:gd name="connsiteX3" fmla="*/ 1834444 w 2554111"/>
              <a:gd name="connsiteY3" fmla="*/ 3275566 h 3275566"/>
              <a:gd name="connsiteX4" fmla="*/ 28222 w 2554111"/>
              <a:gd name="connsiteY4" fmla="*/ 70555 h 3275566"/>
              <a:gd name="connsiteX0" fmla="*/ 0 w 2554111"/>
              <a:gd name="connsiteY0" fmla="*/ 0 h 3257043"/>
              <a:gd name="connsiteX1" fmla="*/ 1227666 w 2554111"/>
              <a:gd name="connsiteY1" fmla="*/ 338666 h 3257043"/>
              <a:gd name="connsiteX2" fmla="*/ 2554111 w 2554111"/>
              <a:gd name="connsiteY2" fmla="*/ 2370666 h 3257043"/>
              <a:gd name="connsiteX3" fmla="*/ 1890888 w 2554111"/>
              <a:gd name="connsiteY3" fmla="*/ 3257043 h 3257043"/>
              <a:gd name="connsiteX4" fmla="*/ 28222 w 2554111"/>
              <a:gd name="connsiteY4" fmla="*/ 70555 h 3257043"/>
              <a:gd name="connsiteX0" fmla="*/ 0 w 2469445"/>
              <a:gd name="connsiteY0" fmla="*/ 0 h 3257043"/>
              <a:gd name="connsiteX1" fmla="*/ 1227666 w 2469445"/>
              <a:gd name="connsiteY1" fmla="*/ 338666 h 3257043"/>
              <a:gd name="connsiteX2" fmla="*/ 2469445 w 2469445"/>
              <a:gd name="connsiteY2" fmla="*/ 2296571 h 3257043"/>
              <a:gd name="connsiteX3" fmla="*/ 1890888 w 2469445"/>
              <a:gd name="connsiteY3" fmla="*/ 3257043 h 3257043"/>
              <a:gd name="connsiteX4" fmla="*/ 28222 w 2469445"/>
              <a:gd name="connsiteY4" fmla="*/ 70555 h 3257043"/>
              <a:gd name="connsiteX0" fmla="*/ 0 w 2911691"/>
              <a:gd name="connsiteY0" fmla="*/ 0 h 3257043"/>
              <a:gd name="connsiteX1" fmla="*/ 1227666 w 2911691"/>
              <a:gd name="connsiteY1" fmla="*/ 338666 h 3257043"/>
              <a:gd name="connsiteX2" fmla="*/ 2911691 w 2911691"/>
              <a:gd name="connsiteY2" fmla="*/ 2936674 h 3257043"/>
              <a:gd name="connsiteX3" fmla="*/ 1890888 w 2911691"/>
              <a:gd name="connsiteY3" fmla="*/ 3257043 h 3257043"/>
              <a:gd name="connsiteX4" fmla="*/ 28222 w 2911691"/>
              <a:gd name="connsiteY4" fmla="*/ 70555 h 3257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1691" h="3257043">
                <a:moveTo>
                  <a:pt x="0" y="0"/>
                </a:moveTo>
                <a:lnTo>
                  <a:pt x="1227666" y="338666"/>
                </a:lnTo>
                <a:lnTo>
                  <a:pt x="2911691" y="2936674"/>
                </a:lnTo>
                <a:lnTo>
                  <a:pt x="1890888" y="3257043"/>
                </a:lnTo>
                <a:lnTo>
                  <a:pt x="28222" y="70555"/>
                </a:ln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rapezoid 34"/>
          <p:cNvSpPr/>
          <p:nvPr/>
        </p:nvSpPr>
        <p:spPr>
          <a:xfrm rot="5400000">
            <a:off x="4107605" y="4246725"/>
            <a:ext cx="2467100" cy="1199649"/>
          </a:xfrm>
          <a:prstGeom prst="trapezoid">
            <a:avLst>
              <a:gd name="adj" fmla="val 20295"/>
            </a:avLst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280328" y="4960005"/>
            <a:ext cx="1507289" cy="1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6280328" y="4092222"/>
            <a:ext cx="1354889" cy="867783"/>
          </a:xfrm>
          <a:prstGeom prst="straightConnector1">
            <a:avLst/>
          </a:prstGeom>
          <a:ln w="57150" cmpd="sng">
            <a:solidFill>
              <a:srgbClr val="008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423" y="3155800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415" y="3617887"/>
            <a:ext cx="3683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918" y="4362424"/>
            <a:ext cx="342900" cy="4572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321" y="4073519"/>
            <a:ext cx="232610" cy="27137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6" name="Freeform 45"/>
          <p:cNvSpPr/>
          <p:nvPr/>
        </p:nvSpPr>
        <p:spPr>
          <a:xfrm>
            <a:off x="4741333" y="4303890"/>
            <a:ext cx="507999" cy="133102"/>
          </a:xfrm>
          <a:custGeom>
            <a:avLst/>
            <a:gdLst>
              <a:gd name="connsiteX0" fmla="*/ 0 w 536222"/>
              <a:gd name="connsiteY0" fmla="*/ 0 h 338679"/>
              <a:gd name="connsiteX1" fmla="*/ 239889 w 536222"/>
              <a:gd name="connsiteY1" fmla="*/ 338667 h 338679"/>
              <a:gd name="connsiteX2" fmla="*/ 536222 w 536222"/>
              <a:gd name="connsiteY2" fmla="*/ 14111 h 338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6222" h="338679">
                <a:moveTo>
                  <a:pt x="0" y="0"/>
                </a:moveTo>
                <a:cubicBezTo>
                  <a:pt x="75259" y="168157"/>
                  <a:pt x="150519" y="336315"/>
                  <a:pt x="239889" y="338667"/>
                </a:cubicBezTo>
                <a:cubicBezTo>
                  <a:pt x="329259" y="341019"/>
                  <a:pt x="536222" y="14111"/>
                  <a:pt x="536222" y="14111"/>
                </a:cubicBez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265" y="5475111"/>
            <a:ext cx="596900" cy="4191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8" name="Picture 47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9223" y="6191288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431" y="6232525"/>
            <a:ext cx="330200" cy="342900"/>
          </a:xfrm>
          <a:prstGeom prst="rect">
            <a:avLst/>
          </a:prstGeom>
          <a:solidFill>
            <a:srgbClr val="FFFFFF"/>
          </a:solidFill>
        </p:spPr>
      </p:pic>
      <p:cxnSp>
        <p:nvCxnSpPr>
          <p:cNvPr id="51" name="Straight Connector 50"/>
          <p:cNvCxnSpPr>
            <a:stCxn id="49" idx="1"/>
          </p:cNvCxnSpPr>
          <p:nvPr/>
        </p:nvCxnSpPr>
        <p:spPr>
          <a:xfrm flipH="1" flipV="1">
            <a:off x="6849141" y="5475111"/>
            <a:ext cx="559290" cy="9288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47" idx="3"/>
          </p:cNvCxnSpPr>
          <p:nvPr/>
        </p:nvCxnSpPr>
        <p:spPr>
          <a:xfrm flipV="1">
            <a:off x="4215165" y="5180719"/>
            <a:ext cx="815766" cy="5039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endCxn id="48" idx="1"/>
          </p:cNvCxnSpPr>
          <p:nvPr/>
        </p:nvCxnSpPr>
        <p:spPr>
          <a:xfrm>
            <a:off x="2003778" y="5894211"/>
            <a:ext cx="565445" cy="4685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821" y="4497297"/>
            <a:ext cx="232610" cy="27137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7820333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9144000" cy="676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696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4299391" y="626214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07516" y="632898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4299220" y="3104444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217285" y="2260877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H="1">
            <a:off x="2794948" y="3719975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99601" y="2082710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26116" y="2260877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217285" y="479161"/>
            <a:ext cx="3101474" cy="307474"/>
            <a:chOff x="2834105" y="2232526"/>
            <a:chExt cx="3101474" cy="307474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34105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391694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852737" y="2379579"/>
              <a:ext cx="1082842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896" y="4162459"/>
            <a:ext cx="660400" cy="215900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 flipH="1">
            <a:off x="1207516" y="3739430"/>
            <a:ext cx="6933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1940801" y="3739430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1862615" y="3684244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2068849" y="3714316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196778" y="912400"/>
            <a:ext cx="1229360" cy="1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3940626" y="1615728"/>
            <a:ext cx="0" cy="12006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3381998" y="1290924"/>
            <a:ext cx="1834444" cy="1834444"/>
          </a:xfrm>
          <a:prstGeom prst="rect">
            <a:avLst/>
          </a:prstGeom>
        </p:spPr>
      </p:pic>
      <p:cxnSp>
        <p:nvCxnSpPr>
          <p:cNvPr id="35" name="Straight Arrow Connector 34"/>
          <p:cNvCxnSpPr/>
          <p:nvPr/>
        </p:nvCxnSpPr>
        <p:spPr>
          <a:xfrm>
            <a:off x="656107" y="1509081"/>
            <a:ext cx="0" cy="13967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44" y="1949360"/>
            <a:ext cx="304800" cy="266700"/>
          </a:xfrm>
          <a:prstGeom prst="rect">
            <a:avLst/>
          </a:prstGeom>
        </p:spPr>
      </p:pic>
      <p:pic>
        <p:nvPicPr>
          <p:cNvPr id="40" name="Picture 3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75" y="1095375"/>
            <a:ext cx="381000" cy="266700"/>
          </a:xfrm>
          <a:prstGeom prst="rect">
            <a:avLst/>
          </a:prstGeom>
        </p:spPr>
      </p:pic>
      <p:pic>
        <p:nvPicPr>
          <p:cNvPr id="41" name="Picture 4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686" y="141980"/>
            <a:ext cx="228600" cy="228600"/>
          </a:xfrm>
          <a:prstGeom prst="rect">
            <a:avLst/>
          </a:prstGeom>
        </p:spPr>
      </p:pic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1858" y="2071557"/>
            <a:ext cx="190500" cy="215900"/>
          </a:xfrm>
          <a:prstGeom prst="rect">
            <a:avLst/>
          </a:prstGeom>
        </p:spPr>
      </p:pic>
      <p:pic>
        <p:nvPicPr>
          <p:cNvPr id="44" name="Picture 4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02" y="2028666"/>
            <a:ext cx="558800" cy="266700"/>
          </a:xfrm>
          <a:prstGeom prst="rect">
            <a:avLst/>
          </a:prstGeom>
        </p:spPr>
      </p:pic>
      <p:sp>
        <p:nvSpPr>
          <p:cNvPr id="45" name="Freeform 44"/>
          <p:cNvSpPr/>
          <p:nvPr/>
        </p:nvSpPr>
        <p:spPr>
          <a:xfrm>
            <a:off x="2117590" y="1544153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4253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82770"/>
            <a:ext cx="3421" cy="81311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3062151" y="1770420"/>
            <a:ext cx="3444479" cy="1235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9" name="Freeform 28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30" name="Rectangle 29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2" name="Straight Connector 31"/>
          <p:cNvCxnSpPr>
            <a:endCxn id="30" idx="0"/>
          </p:cNvCxnSpPr>
          <p:nvPr/>
        </p:nvCxnSpPr>
        <p:spPr>
          <a:xfrm>
            <a:off x="4337053" y="1732086"/>
            <a:ext cx="9388" cy="14430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18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 rot="1002918">
            <a:off x="4287187" y="1729850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7614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/>
        </p:nvSpPr>
        <p:spPr>
          <a:xfrm>
            <a:off x="3097629" y="2158988"/>
            <a:ext cx="1878178" cy="2691750"/>
          </a:xfrm>
          <a:custGeom>
            <a:avLst/>
            <a:gdLst>
              <a:gd name="connsiteX0" fmla="*/ 0 w 2060223"/>
              <a:gd name="connsiteY0" fmla="*/ 620889 h 2116667"/>
              <a:gd name="connsiteX1" fmla="*/ 931334 w 2060223"/>
              <a:gd name="connsiteY1" fmla="*/ 0 h 2116667"/>
              <a:gd name="connsiteX2" fmla="*/ 1834445 w 2060223"/>
              <a:gd name="connsiteY2" fmla="*/ 606778 h 2116667"/>
              <a:gd name="connsiteX3" fmla="*/ 2060223 w 2060223"/>
              <a:gd name="connsiteY3" fmla="*/ 1721556 h 2116667"/>
              <a:gd name="connsiteX4" fmla="*/ 1397000 w 2060223"/>
              <a:gd name="connsiteY4" fmla="*/ 2116667 h 2116667"/>
              <a:gd name="connsiteX5" fmla="*/ 479778 w 2060223"/>
              <a:gd name="connsiteY5" fmla="*/ 1989667 h 2116667"/>
              <a:gd name="connsiteX6" fmla="*/ 508000 w 2060223"/>
              <a:gd name="connsiteY6" fmla="*/ 1382889 h 2116667"/>
              <a:gd name="connsiteX7" fmla="*/ 0 w 2060223"/>
              <a:gd name="connsiteY7" fmla="*/ 620889 h 2116667"/>
              <a:gd name="connsiteX0" fmla="*/ 0 w 2082866"/>
              <a:gd name="connsiteY0" fmla="*/ 620889 h 2116667"/>
              <a:gd name="connsiteX1" fmla="*/ 931334 w 2082866"/>
              <a:gd name="connsiteY1" fmla="*/ 0 h 2116667"/>
              <a:gd name="connsiteX2" fmla="*/ 1834445 w 2082866"/>
              <a:gd name="connsiteY2" fmla="*/ 606778 h 2116667"/>
              <a:gd name="connsiteX3" fmla="*/ 2060223 w 2082866"/>
              <a:gd name="connsiteY3" fmla="*/ 1721556 h 2116667"/>
              <a:gd name="connsiteX4" fmla="*/ 1397000 w 2082866"/>
              <a:gd name="connsiteY4" fmla="*/ 2116667 h 2116667"/>
              <a:gd name="connsiteX5" fmla="*/ 479778 w 2082866"/>
              <a:gd name="connsiteY5" fmla="*/ 1989667 h 2116667"/>
              <a:gd name="connsiteX6" fmla="*/ 508000 w 2082866"/>
              <a:gd name="connsiteY6" fmla="*/ 1382889 h 2116667"/>
              <a:gd name="connsiteX7" fmla="*/ 0 w 2082866"/>
              <a:gd name="connsiteY7" fmla="*/ 620889 h 2116667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0 w 2082866"/>
              <a:gd name="connsiteY0" fmla="*/ 620901 h 2116679"/>
              <a:gd name="connsiteX1" fmla="*/ 931334 w 2082866"/>
              <a:gd name="connsiteY1" fmla="*/ 12 h 2116679"/>
              <a:gd name="connsiteX2" fmla="*/ 1834445 w 2082866"/>
              <a:gd name="connsiteY2" fmla="*/ 606790 h 2116679"/>
              <a:gd name="connsiteX3" fmla="*/ 2060223 w 2082866"/>
              <a:gd name="connsiteY3" fmla="*/ 1721568 h 2116679"/>
              <a:gd name="connsiteX4" fmla="*/ 1397000 w 2082866"/>
              <a:gd name="connsiteY4" fmla="*/ 2116679 h 2116679"/>
              <a:gd name="connsiteX5" fmla="*/ 479778 w 2082866"/>
              <a:gd name="connsiteY5" fmla="*/ 1989679 h 2116679"/>
              <a:gd name="connsiteX6" fmla="*/ 508000 w 2082866"/>
              <a:gd name="connsiteY6" fmla="*/ 1382901 h 2116679"/>
              <a:gd name="connsiteX7" fmla="*/ 0 w 2082866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16679"/>
              <a:gd name="connsiteX1" fmla="*/ 938150 w 2089682"/>
              <a:gd name="connsiteY1" fmla="*/ 12 h 2116679"/>
              <a:gd name="connsiteX2" fmla="*/ 1841261 w 2089682"/>
              <a:gd name="connsiteY2" fmla="*/ 606790 h 2116679"/>
              <a:gd name="connsiteX3" fmla="*/ 2067039 w 2089682"/>
              <a:gd name="connsiteY3" fmla="*/ 1721568 h 2116679"/>
              <a:gd name="connsiteX4" fmla="*/ 1403816 w 2089682"/>
              <a:gd name="connsiteY4" fmla="*/ 2116679 h 2116679"/>
              <a:gd name="connsiteX5" fmla="*/ 486594 w 2089682"/>
              <a:gd name="connsiteY5" fmla="*/ 1989679 h 2116679"/>
              <a:gd name="connsiteX6" fmla="*/ 514816 w 2089682"/>
              <a:gd name="connsiteY6" fmla="*/ 1382901 h 2116679"/>
              <a:gd name="connsiteX7" fmla="*/ 6816 w 2089682"/>
              <a:gd name="connsiteY7" fmla="*/ 620901 h 2116679"/>
              <a:gd name="connsiteX0" fmla="*/ 6816 w 2089682"/>
              <a:gd name="connsiteY0" fmla="*/ 620901 h 2122707"/>
              <a:gd name="connsiteX1" fmla="*/ 938150 w 2089682"/>
              <a:gd name="connsiteY1" fmla="*/ 12 h 2122707"/>
              <a:gd name="connsiteX2" fmla="*/ 1841261 w 2089682"/>
              <a:gd name="connsiteY2" fmla="*/ 606790 h 2122707"/>
              <a:gd name="connsiteX3" fmla="*/ 2067039 w 2089682"/>
              <a:gd name="connsiteY3" fmla="*/ 1721568 h 2122707"/>
              <a:gd name="connsiteX4" fmla="*/ 1403816 w 2089682"/>
              <a:gd name="connsiteY4" fmla="*/ 2116679 h 2122707"/>
              <a:gd name="connsiteX5" fmla="*/ 486594 w 2089682"/>
              <a:gd name="connsiteY5" fmla="*/ 1989679 h 2122707"/>
              <a:gd name="connsiteX6" fmla="*/ 514816 w 2089682"/>
              <a:gd name="connsiteY6" fmla="*/ 1382901 h 2122707"/>
              <a:gd name="connsiteX7" fmla="*/ 6816 w 2089682"/>
              <a:gd name="connsiteY7" fmla="*/ 620901 h 2122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9682" h="2122707">
                <a:moveTo>
                  <a:pt x="6816" y="620901"/>
                </a:moveTo>
                <a:cubicBezTo>
                  <a:pt x="77372" y="390420"/>
                  <a:pt x="632409" y="2364"/>
                  <a:pt x="938150" y="12"/>
                </a:cubicBezTo>
                <a:cubicBezTo>
                  <a:pt x="1243891" y="-2340"/>
                  <a:pt x="1653113" y="319864"/>
                  <a:pt x="1841261" y="606790"/>
                </a:cubicBezTo>
                <a:cubicBezTo>
                  <a:pt x="2029409" y="893716"/>
                  <a:pt x="2139947" y="1469920"/>
                  <a:pt x="2067039" y="1721568"/>
                </a:cubicBezTo>
                <a:cubicBezTo>
                  <a:pt x="1994132" y="1973216"/>
                  <a:pt x="1709557" y="2159012"/>
                  <a:pt x="1403816" y="2116679"/>
                </a:cubicBezTo>
                <a:lnTo>
                  <a:pt x="486594" y="1989679"/>
                </a:lnTo>
                <a:cubicBezTo>
                  <a:pt x="180853" y="1947346"/>
                  <a:pt x="594779" y="1611030"/>
                  <a:pt x="514816" y="1382901"/>
                </a:cubicBezTo>
                <a:cubicBezTo>
                  <a:pt x="434853" y="1154772"/>
                  <a:pt x="-63740" y="851382"/>
                  <a:pt x="6816" y="620901"/>
                </a:cubicBez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690" y="2551994"/>
            <a:ext cx="215900" cy="2286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1967" y="2503159"/>
            <a:ext cx="1778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583" y="3021894"/>
            <a:ext cx="177800" cy="2032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767" y="3930428"/>
            <a:ext cx="12319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262" y="3021894"/>
            <a:ext cx="203200" cy="2413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598332" y="2046111"/>
            <a:ext cx="28222" cy="39370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607274" y="2637853"/>
            <a:ext cx="355328" cy="644549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3918656" y="3243780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83422" y="3349636"/>
            <a:ext cx="0" cy="116044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362" y="5230988"/>
            <a:ext cx="177800" cy="203200"/>
          </a:xfrm>
          <a:prstGeom prst="rect">
            <a:avLst/>
          </a:prstGeom>
        </p:spPr>
      </p:pic>
      <p:sp>
        <p:nvSpPr>
          <p:cNvPr id="25" name="Freeform 24"/>
          <p:cNvSpPr/>
          <p:nvPr/>
        </p:nvSpPr>
        <p:spPr>
          <a:xfrm>
            <a:off x="3598333" y="4968000"/>
            <a:ext cx="1291714" cy="817556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76065" y="477640"/>
                  <a:pt x="345722" y="446852"/>
                  <a:pt x="479778" y="366889"/>
                </a:cubicBezTo>
                <a:cubicBezTo>
                  <a:pt x="613834" y="286926"/>
                  <a:pt x="717668" y="152718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3607274" y="3068360"/>
            <a:ext cx="220075" cy="137869"/>
          </a:xfrm>
          <a:custGeom>
            <a:avLst/>
            <a:gdLst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  <a:gd name="connsiteX0" fmla="*/ 0 w 804334"/>
              <a:gd name="connsiteY0" fmla="*/ 479778 h 479778"/>
              <a:gd name="connsiteX1" fmla="*/ 479778 w 804334"/>
              <a:gd name="connsiteY1" fmla="*/ 366889 h 479778"/>
              <a:gd name="connsiteX2" fmla="*/ 804334 w 804334"/>
              <a:gd name="connsiteY2" fmla="*/ 0 h 479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04334" h="479778">
                <a:moveTo>
                  <a:pt x="0" y="479778"/>
                </a:moveTo>
                <a:cubicBezTo>
                  <a:pt x="159926" y="442148"/>
                  <a:pt x="345722" y="446852"/>
                  <a:pt x="479778" y="366889"/>
                </a:cubicBezTo>
                <a:cubicBezTo>
                  <a:pt x="613834" y="286926"/>
                  <a:pt x="696149" y="122296"/>
                  <a:pt x="804334" y="0"/>
                </a:cubicBezTo>
              </a:path>
            </a:pathLst>
          </a:custGeom>
          <a:ln>
            <a:solidFill>
              <a:srgbClr val="000000"/>
            </a:solidFill>
            <a:headEnd type="none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3638617" y="2689404"/>
            <a:ext cx="1564397" cy="2837744"/>
          </a:xfrm>
          <a:prstGeom prst="straightConnector1">
            <a:avLst/>
          </a:prstGeom>
          <a:ln w="19050" cmpd="sng">
            <a:solidFill>
              <a:srgbClr val="000000"/>
            </a:solidFill>
            <a:prstDash val="dot"/>
            <a:headEnd type="non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3555998" y="2582853"/>
            <a:ext cx="141111" cy="141111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6936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Straight Connector 40"/>
          <p:cNvCxnSpPr/>
          <p:nvPr/>
        </p:nvCxnSpPr>
        <p:spPr>
          <a:xfrm>
            <a:off x="4528656" y="3386604"/>
            <a:ext cx="1696157" cy="0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12574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51537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320560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71018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91620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305836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11102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50064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69546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085089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890275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279902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485924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875551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3680737" y="287762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4070364" y="3386604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1017309" y="2877625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819165" y="2296154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17309" y="2296154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4156739" y="339738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046530" y="3205292"/>
            <a:ext cx="356565" cy="356565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>
            <a:stCxn id="42" idx="4"/>
          </p:cNvCxnSpPr>
          <p:nvPr/>
        </p:nvCxnSpPr>
        <p:spPr>
          <a:xfrm>
            <a:off x="6224813" y="3561857"/>
            <a:ext cx="0" cy="607673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156739" y="4169530"/>
            <a:ext cx="3107329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4528656" y="3386604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4528656" y="4606029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Picture 5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6530" y="4270845"/>
            <a:ext cx="292100" cy="190500"/>
          </a:xfrm>
          <a:prstGeom prst="rect">
            <a:avLst/>
          </a:prstGeom>
        </p:spPr>
      </p:pic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828" y="4208305"/>
            <a:ext cx="165100" cy="139700"/>
          </a:xfrm>
          <a:prstGeom prst="rect">
            <a:avLst/>
          </a:prstGeom>
        </p:spPr>
      </p:pic>
      <p:pic>
        <p:nvPicPr>
          <p:cNvPr id="56" name="Picture 5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260" y="4288861"/>
            <a:ext cx="266700" cy="2794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095" y="2836841"/>
            <a:ext cx="1765300" cy="317500"/>
          </a:xfrm>
          <a:prstGeom prst="rect">
            <a:avLst/>
          </a:prstGeom>
        </p:spPr>
      </p:pic>
      <p:pic>
        <p:nvPicPr>
          <p:cNvPr id="58" name="Picture 5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038" y="2391701"/>
            <a:ext cx="152400" cy="228600"/>
          </a:xfrm>
          <a:prstGeom prst="rect">
            <a:avLst/>
          </a:prstGeom>
        </p:spPr>
      </p:pic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41" y="2937597"/>
            <a:ext cx="254000" cy="1397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4351743" y="32083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740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850444" y="1651000"/>
            <a:ext cx="1622778" cy="2667000"/>
          </a:xfrm>
          <a:prstGeom prst="line">
            <a:avLst/>
          </a:prstGeom>
          <a:ln w="762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035060" y="3854808"/>
            <a:ext cx="685083" cy="685083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/>
          <p:cNvSpPr/>
          <p:nvPr/>
        </p:nvSpPr>
        <p:spPr>
          <a:xfrm rot="19718797">
            <a:off x="3912155" y="1151035"/>
            <a:ext cx="245811" cy="2959345"/>
          </a:xfrm>
          <a:prstGeom prst="rightBrac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615" y="2283782"/>
            <a:ext cx="622300" cy="2286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494" y="1282607"/>
            <a:ext cx="215900" cy="2286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22" y="4076700"/>
            <a:ext cx="203200" cy="2413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2767615" y="1568171"/>
            <a:ext cx="165657" cy="165657"/>
          </a:xfrm>
          <a:prstGeom prst="ellipse">
            <a:avLst/>
          </a:prstGeom>
          <a:solidFill>
            <a:schemeClr val="tx1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370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6506801" y="1765561"/>
            <a:ext cx="3421" cy="83032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062151" y="1789454"/>
            <a:ext cx="0" cy="14498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H="1" flipV="1">
            <a:off x="6506630" y="4261000"/>
            <a:ext cx="19540" cy="61553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071920" y="3417433"/>
            <a:ext cx="0" cy="145909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002358" y="4876531"/>
            <a:ext cx="1523812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54236" y="3239266"/>
            <a:ext cx="815474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880751" y="3417433"/>
            <a:ext cx="382337" cy="0"/>
          </a:xfrm>
          <a:prstGeom prst="line">
            <a:avLst/>
          </a:prstGeom>
          <a:ln w="381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062151" y="1778199"/>
            <a:ext cx="1274902" cy="457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12" y="5050030"/>
            <a:ext cx="660400" cy="2159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 flipH="1">
            <a:off x="3062151" y="4895986"/>
            <a:ext cx="1315639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1002918" flipH="1" flipV="1">
            <a:off x="4307654" y="4373118"/>
            <a:ext cx="759867" cy="3792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 rot="1002918">
            <a:off x="4301784" y="4209498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 rot="1002918">
            <a:off x="4453411" y="4322078"/>
            <a:ext cx="309591" cy="334883"/>
          </a:xfrm>
          <a:custGeom>
            <a:avLst/>
            <a:gdLst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  <a:gd name="connsiteX0" fmla="*/ 0 w 309591"/>
              <a:gd name="connsiteY0" fmla="*/ 334883 h 334883"/>
              <a:gd name="connsiteX1" fmla="*/ 265364 w 309591"/>
              <a:gd name="connsiteY1" fmla="*/ 195875 h 334883"/>
              <a:gd name="connsiteX2" fmla="*/ 265364 w 309591"/>
              <a:gd name="connsiteY2" fmla="*/ 195875 h 334883"/>
              <a:gd name="connsiteX3" fmla="*/ 309591 w 309591"/>
              <a:gd name="connsiteY3" fmla="*/ 0 h 33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591" h="334883">
                <a:moveTo>
                  <a:pt x="0" y="334883"/>
                </a:moveTo>
                <a:cubicBezTo>
                  <a:pt x="88455" y="288547"/>
                  <a:pt x="157954" y="305396"/>
                  <a:pt x="265364" y="195875"/>
                </a:cubicBezTo>
                <a:lnTo>
                  <a:pt x="265364" y="195875"/>
                </a:lnTo>
                <a:lnTo>
                  <a:pt x="309591" y="0"/>
                </a:lnTo>
              </a:path>
            </a:pathLst>
          </a:custGeom>
          <a:ln w="127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5596023" y="2447480"/>
            <a:ext cx="1834444" cy="1834444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79" y="3105916"/>
            <a:ext cx="304800" cy="2667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268" y="3228113"/>
            <a:ext cx="190500" cy="215900"/>
          </a:xfrm>
          <a:prstGeom prst="rect">
            <a:avLst/>
          </a:prstGeom>
        </p:spPr>
      </p:pic>
      <p:sp>
        <p:nvSpPr>
          <p:cNvPr id="20" name="Freeform 19"/>
          <p:cNvSpPr/>
          <p:nvPr/>
        </p:nvSpPr>
        <p:spPr>
          <a:xfrm rot="2407454">
            <a:off x="4984228" y="2743695"/>
            <a:ext cx="1004341" cy="862782"/>
          </a:xfrm>
          <a:custGeom>
            <a:avLst/>
            <a:gdLst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7927"/>
              <a:gd name="connsiteY0" fmla="*/ 518173 h 1208089"/>
              <a:gd name="connsiteX1" fmla="*/ 548719 w 1287927"/>
              <a:gd name="connsiteY1" fmla="*/ 736 h 1208089"/>
              <a:gd name="connsiteX2" fmla="*/ 1285569 w 1287927"/>
              <a:gd name="connsiteY2" fmla="*/ 424094 h 1208089"/>
              <a:gd name="connsiteX3" fmla="*/ 799561 w 1287927"/>
              <a:gd name="connsiteY3" fmla="*/ 1208089 h 1208089"/>
              <a:gd name="connsiteX4" fmla="*/ 799561 w 1287927"/>
              <a:gd name="connsiteY4" fmla="*/ 1208089 h 1208089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731"/>
              <a:gd name="connsiteY0" fmla="*/ 519906 h 1209822"/>
              <a:gd name="connsiteX1" fmla="*/ 548719 w 1285731"/>
              <a:gd name="connsiteY1" fmla="*/ 2469 h 1209822"/>
              <a:gd name="connsiteX2" fmla="*/ 1285569 w 1285731"/>
              <a:gd name="connsiteY2" fmla="*/ 425827 h 1209822"/>
              <a:gd name="connsiteX3" fmla="*/ 799561 w 1285731"/>
              <a:gd name="connsiteY3" fmla="*/ 1209822 h 1209822"/>
              <a:gd name="connsiteX4" fmla="*/ 799561 w 1285731"/>
              <a:gd name="connsiteY4" fmla="*/ 1209822 h 1209822"/>
              <a:gd name="connsiteX0" fmla="*/ 0 w 1285569"/>
              <a:gd name="connsiteY0" fmla="*/ 536418 h 1226334"/>
              <a:gd name="connsiteX1" fmla="*/ 799561 w 1285569"/>
              <a:gd name="connsiteY1" fmla="*/ 694 h 1226334"/>
              <a:gd name="connsiteX2" fmla="*/ 1285569 w 1285569"/>
              <a:gd name="connsiteY2" fmla="*/ 442339 h 1226334"/>
              <a:gd name="connsiteX3" fmla="*/ 799561 w 1285569"/>
              <a:gd name="connsiteY3" fmla="*/ 1226334 h 1226334"/>
              <a:gd name="connsiteX4" fmla="*/ 799561 w 1285569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003371"/>
              <a:gd name="connsiteY0" fmla="*/ 536418 h 1226334"/>
              <a:gd name="connsiteX1" fmla="*/ 517363 w 1003371"/>
              <a:gd name="connsiteY1" fmla="*/ 694 h 1226334"/>
              <a:gd name="connsiteX2" fmla="*/ 1003371 w 1003371"/>
              <a:gd name="connsiteY2" fmla="*/ 442339 h 1226334"/>
              <a:gd name="connsiteX3" fmla="*/ 517363 w 1003371"/>
              <a:gd name="connsiteY3" fmla="*/ 1226334 h 1226334"/>
              <a:gd name="connsiteX4" fmla="*/ 517363 w 1003371"/>
              <a:gd name="connsiteY4" fmla="*/ 1226334 h 1226334"/>
              <a:gd name="connsiteX0" fmla="*/ 0 w 1160148"/>
              <a:gd name="connsiteY0" fmla="*/ 536418 h 2195545"/>
              <a:gd name="connsiteX1" fmla="*/ 517363 w 1160148"/>
              <a:gd name="connsiteY1" fmla="*/ 694 h 2195545"/>
              <a:gd name="connsiteX2" fmla="*/ 1003371 w 1160148"/>
              <a:gd name="connsiteY2" fmla="*/ 442339 h 2195545"/>
              <a:gd name="connsiteX3" fmla="*/ 517363 w 1160148"/>
              <a:gd name="connsiteY3" fmla="*/ 1226334 h 2195545"/>
              <a:gd name="connsiteX4" fmla="*/ 1160148 w 1160148"/>
              <a:gd name="connsiteY4" fmla="*/ 2195545 h 2195545"/>
              <a:gd name="connsiteX0" fmla="*/ 0 w 1160148"/>
              <a:gd name="connsiteY0" fmla="*/ 536336 h 2195463"/>
              <a:gd name="connsiteX1" fmla="*/ 517363 w 1160148"/>
              <a:gd name="connsiteY1" fmla="*/ 612 h 2195463"/>
              <a:gd name="connsiteX2" fmla="*/ 1003371 w 1160148"/>
              <a:gd name="connsiteY2" fmla="*/ 442257 h 2195463"/>
              <a:gd name="connsiteX3" fmla="*/ 595751 w 1160148"/>
              <a:gd name="connsiteY3" fmla="*/ 1006808 h 2195463"/>
              <a:gd name="connsiteX4" fmla="*/ 1160148 w 1160148"/>
              <a:gd name="connsiteY4" fmla="*/ 2195463 h 2195463"/>
              <a:gd name="connsiteX0" fmla="*/ 0 w 1003652"/>
              <a:gd name="connsiteY0" fmla="*/ 536336 h 1006808"/>
              <a:gd name="connsiteX1" fmla="*/ 517363 w 1003652"/>
              <a:gd name="connsiteY1" fmla="*/ 612 h 1006808"/>
              <a:gd name="connsiteX2" fmla="*/ 1003371 w 1003652"/>
              <a:gd name="connsiteY2" fmla="*/ 442257 h 1006808"/>
              <a:gd name="connsiteX3" fmla="*/ 595751 w 1003652"/>
              <a:gd name="connsiteY3" fmla="*/ 1006808 h 1006808"/>
              <a:gd name="connsiteX0" fmla="*/ 0 w 1004245"/>
              <a:gd name="connsiteY0" fmla="*/ 536336 h 1006808"/>
              <a:gd name="connsiteX1" fmla="*/ 517363 w 1004245"/>
              <a:gd name="connsiteY1" fmla="*/ 612 h 1006808"/>
              <a:gd name="connsiteX2" fmla="*/ 1003371 w 1004245"/>
              <a:gd name="connsiteY2" fmla="*/ 442257 h 1006808"/>
              <a:gd name="connsiteX3" fmla="*/ 595751 w 1004245"/>
              <a:gd name="connsiteY3" fmla="*/ 1006808 h 1006808"/>
              <a:gd name="connsiteX0" fmla="*/ 0 w 1004245"/>
              <a:gd name="connsiteY0" fmla="*/ 535765 h 1006237"/>
              <a:gd name="connsiteX1" fmla="*/ 517363 w 1004245"/>
              <a:gd name="connsiteY1" fmla="*/ 41 h 1006237"/>
              <a:gd name="connsiteX2" fmla="*/ 1003371 w 1004245"/>
              <a:gd name="connsiteY2" fmla="*/ 441686 h 1006237"/>
              <a:gd name="connsiteX3" fmla="*/ 595751 w 1004245"/>
              <a:gd name="connsiteY3" fmla="*/ 1006237 h 1006237"/>
              <a:gd name="connsiteX0" fmla="*/ 0 w 1004341"/>
              <a:gd name="connsiteY0" fmla="*/ 535765 h 1006237"/>
              <a:gd name="connsiteX1" fmla="*/ 517363 w 1004341"/>
              <a:gd name="connsiteY1" fmla="*/ 41 h 1006237"/>
              <a:gd name="connsiteX2" fmla="*/ 1003371 w 1004341"/>
              <a:gd name="connsiteY2" fmla="*/ 441686 h 1006237"/>
              <a:gd name="connsiteX3" fmla="*/ 595751 w 1004341"/>
              <a:gd name="connsiteY3" fmla="*/ 1006237 h 1006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341" h="1006237">
                <a:moveTo>
                  <a:pt x="0" y="535765"/>
                </a:moveTo>
                <a:cubicBezTo>
                  <a:pt x="120196" y="120303"/>
                  <a:pt x="256069" y="-2566"/>
                  <a:pt x="517363" y="41"/>
                </a:cubicBezTo>
                <a:cubicBezTo>
                  <a:pt x="778657" y="2648"/>
                  <a:pt x="1021661" y="182552"/>
                  <a:pt x="1003371" y="441686"/>
                </a:cubicBezTo>
                <a:cubicBezTo>
                  <a:pt x="985081" y="700820"/>
                  <a:pt x="883175" y="933480"/>
                  <a:pt x="595751" y="1006237"/>
                </a:cubicBezTo>
              </a:path>
            </a:pathLst>
          </a:custGeom>
          <a:ln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3956387" y="3175086"/>
            <a:ext cx="780108" cy="287607"/>
            <a:chOff x="3849046" y="3239038"/>
            <a:chExt cx="1006230" cy="216427"/>
          </a:xfrm>
        </p:grpSpPr>
        <p:sp>
          <p:nvSpPr>
            <p:cNvPr id="22" name="Rectangle 21"/>
            <p:cNvSpPr/>
            <p:nvPr/>
          </p:nvSpPr>
          <p:spPr>
            <a:xfrm>
              <a:off x="3849046" y="323903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849046" y="3406618"/>
              <a:ext cx="1006230" cy="4884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Straight Connector 23"/>
          <p:cNvCxnSpPr>
            <a:endCxn id="22" idx="0"/>
          </p:cNvCxnSpPr>
          <p:nvPr/>
        </p:nvCxnSpPr>
        <p:spPr>
          <a:xfrm>
            <a:off x="4346441" y="1782770"/>
            <a:ext cx="0" cy="13923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341923" y="3444013"/>
            <a:ext cx="9728" cy="76772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5" idx="0"/>
          </p:cNvCxnSpPr>
          <p:nvPr/>
        </p:nvCxnSpPr>
        <p:spPr>
          <a:xfrm>
            <a:off x="4369924" y="4211734"/>
            <a:ext cx="7867" cy="684252"/>
          </a:xfrm>
          <a:prstGeom prst="line">
            <a:avLst/>
          </a:prstGeom>
          <a:ln>
            <a:prstDash val="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 rot="1002918">
            <a:off x="4282150" y="1725279"/>
            <a:ext cx="105839" cy="10583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228" y="3141040"/>
            <a:ext cx="228600" cy="2413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4389018" y="1624462"/>
            <a:ext cx="2121204" cy="307474"/>
            <a:chOff x="3550783" y="2232526"/>
            <a:chExt cx="2121204" cy="307474"/>
          </a:xfrm>
        </p:grpSpPr>
        <p:cxnSp>
          <p:nvCxnSpPr>
            <p:cNvPr id="30" name="Straight Connector 29"/>
            <p:cNvCxnSpPr>
              <a:endCxn id="31" idx="1"/>
            </p:cNvCxnSpPr>
            <p:nvPr/>
          </p:nvCxnSpPr>
          <p:spPr>
            <a:xfrm>
              <a:off x="3550783" y="2384880"/>
              <a:ext cx="671154" cy="1383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4221937" y="2232526"/>
              <a:ext cx="935790" cy="307474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5157727" y="2373625"/>
              <a:ext cx="514260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161" y="1117818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11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/>
          <p:cNvCxnSpPr/>
          <p:nvPr/>
        </p:nvCxnSpPr>
        <p:spPr>
          <a:xfrm flipH="1">
            <a:off x="2655831" y="5860403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3612633" y="5850664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V="1">
            <a:off x="4760233" y="5552677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5763160" y="5850664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5" name="Picture 5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934" y="5904074"/>
            <a:ext cx="266700" cy="279400"/>
          </a:xfrm>
          <a:prstGeom prst="rect">
            <a:avLst/>
          </a:prstGeom>
        </p:spPr>
      </p:pic>
      <p:cxnSp>
        <p:nvCxnSpPr>
          <p:cNvPr id="23" name="Straight Connector 22"/>
          <p:cNvCxnSpPr/>
          <p:nvPr/>
        </p:nvCxnSpPr>
        <p:spPr>
          <a:xfrm>
            <a:off x="2672067" y="1654224"/>
            <a:ext cx="8251" cy="684767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2665186" y="2337587"/>
            <a:ext cx="310732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non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V="1">
            <a:off x="3621988" y="2327848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rot="5400000">
            <a:off x="2619559" y="208623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rot="5400000">
            <a:off x="2619559" y="247585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rot="5400000" flipV="1">
            <a:off x="2619559" y="228104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V="1">
            <a:off x="2619559" y="267067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5400000">
            <a:off x="2619559" y="287669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5400000">
            <a:off x="2619559" y="3266321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5400000" flipV="1">
            <a:off x="2619559" y="307150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5400000" flipV="1">
            <a:off x="2619559" y="346113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rot="5400000">
            <a:off x="2619559" y="365594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rot="5400000">
            <a:off x="2619559" y="4045574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rot="5400000" flipV="1">
            <a:off x="2619559" y="3850760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rot="5400000" flipV="1">
            <a:off x="2619559" y="4240387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rot="5400000">
            <a:off x="2619559" y="4446409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rot="5400000">
            <a:off x="2619559" y="4836036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V="1">
            <a:off x="2619559" y="4641222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 flipV="1">
            <a:off x="2419287" y="5231118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 flipV="1">
            <a:off x="2865457" y="2137317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>
            <a:off x="2424802" y="5706618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589" y="3849216"/>
            <a:ext cx="152400" cy="228600"/>
          </a:xfrm>
          <a:prstGeom prst="rect">
            <a:avLst/>
          </a:prstGeom>
        </p:spPr>
      </p:pic>
      <p:pic>
        <p:nvPicPr>
          <p:cNvPr id="35" name="Picture 3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2763" y="5796519"/>
            <a:ext cx="254000" cy="139700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 rot="5400000">
            <a:off x="2486904" y="5672021"/>
            <a:ext cx="356565" cy="356565"/>
          </a:xfrm>
          <a:prstGeom prst="ellipse">
            <a:avLst/>
          </a:prstGeom>
          <a:solidFill>
            <a:srgbClr val="40404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879226" y="427735"/>
            <a:ext cx="1571920" cy="1571920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228864" y="774948"/>
            <a:ext cx="872644" cy="872644"/>
          </a:xfrm>
          <a:prstGeom prst="ellipse">
            <a:avLst/>
          </a:prstGeom>
          <a:noFill/>
          <a:ln w="28575" cmpd="sng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2957286" y="263445"/>
            <a:ext cx="444046" cy="328580"/>
          </a:xfrm>
          <a:custGeom>
            <a:avLst/>
            <a:gdLst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  <a:gd name="connsiteX0" fmla="*/ 444046 w 444046"/>
              <a:gd name="connsiteY0" fmla="*/ 328580 h 328580"/>
              <a:gd name="connsiteX1" fmla="*/ 257547 w 444046"/>
              <a:gd name="connsiteY1" fmla="*/ 124328 h 328580"/>
              <a:gd name="connsiteX2" fmla="*/ 0 w 444046"/>
              <a:gd name="connsiteY2" fmla="*/ 0 h 328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4046" h="328580">
                <a:moveTo>
                  <a:pt x="444046" y="328580"/>
                </a:moveTo>
                <a:cubicBezTo>
                  <a:pt x="435165" y="233854"/>
                  <a:pt x="331555" y="179091"/>
                  <a:pt x="257547" y="124328"/>
                </a:cubicBezTo>
                <a:cubicBezTo>
                  <a:pt x="183539" y="69565"/>
                  <a:pt x="85849" y="41443"/>
                  <a:pt x="0" y="0"/>
                </a:cubicBezTo>
              </a:path>
            </a:pathLst>
          </a:custGeom>
          <a:ln w="12700" cmpd="sng">
            <a:solidFill>
              <a:srgbClr val="0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451" y="74949"/>
            <a:ext cx="381000" cy="190500"/>
          </a:xfrm>
          <a:prstGeom prst="rect">
            <a:avLst/>
          </a:prstGeom>
        </p:spPr>
      </p:pic>
      <p:sp>
        <p:nvSpPr>
          <p:cNvPr id="44" name="Oval 43"/>
          <p:cNvSpPr/>
          <p:nvPr/>
        </p:nvSpPr>
        <p:spPr>
          <a:xfrm>
            <a:off x="2637128" y="1608153"/>
            <a:ext cx="78878" cy="78878"/>
          </a:xfrm>
          <a:prstGeom prst="ellipse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V="1">
            <a:off x="4769588" y="2029861"/>
            <a:ext cx="1" cy="702618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5772515" y="2327848"/>
            <a:ext cx="0" cy="39321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289" y="2381258"/>
            <a:ext cx="266700" cy="279400"/>
          </a:xfrm>
          <a:prstGeom prst="rect">
            <a:avLst/>
          </a:prstGeom>
        </p:spPr>
      </p:pic>
      <p:pic>
        <p:nvPicPr>
          <p:cNvPr id="50" name="Picture 4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2513844"/>
            <a:ext cx="495300" cy="317500"/>
          </a:xfrm>
          <a:prstGeom prst="rect">
            <a:avLst/>
          </a:prstGeom>
        </p:spPr>
      </p:pic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196" y="6038084"/>
            <a:ext cx="4953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2859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293384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32346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312865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51828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72430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113930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391911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430874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50355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93183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4698369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508799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94018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683645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5488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5878457" y="3262849"/>
            <a:ext cx="86375" cy="40542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2825403" y="2750946"/>
            <a:ext cx="108438" cy="508979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93220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321831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7127017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7516644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722666" y="2805905"/>
            <a:ext cx="194813" cy="9144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917479" y="3258328"/>
            <a:ext cx="92229" cy="432896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6823766" y="2775047"/>
            <a:ext cx="108438" cy="5089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6365064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 rot="16200000">
            <a:off x="6062334" y="2987321"/>
            <a:ext cx="356565" cy="551569"/>
            <a:chOff x="2486904" y="5477017"/>
            <a:chExt cx="356565" cy="551569"/>
          </a:xfrm>
        </p:grpSpPr>
        <p:cxnSp>
          <p:nvCxnSpPr>
            <p:cNvPr id="27" name="Straight Connector 26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Connector 43"/>
          <p:cNvCxnSpPr/>
          <p:nvPr/>
        </p:nvCxnSpPr>
        <p:spPr>
          <a:xfrm>
            <a:off x="8009708" y="3263105"/>
            <a:ext cx="45920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254778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 rot="10800000">
            <a:off x="8468909" y="2358753"/>
            <a:ext cx="198144" cy="1808705"/>
          </a:xfrm>
          <a:prstGeom prst="rect">
            <a:avLst/>
          </a:prstGeom>
          <a:pattFill prst="wdDnDiag">
            <a:fgClr>
              <a:prstClr val="black"/>
            </a:fgClr>
            <a:bgClr>
              <a:prstClr val="white"/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/>
          <p:cNvGrpSpPr/>
          <p:nvPr/>
        </p:nvGrpSpPr>
        <p:grpSpPr>
          <a:xfrm rot="10800000">
            <a:off x="452922" y="2805905"/>
            <a:ext cx="2103845" cy="914400"/>
            <a:chOff x="3351976" y="4527551"/>
            <a:chExt cx="2103845" cy="914400"/>
          </a:xfrm>
        </p:grpSpPr>
        <p:cxnSp>
          <p:nvCxnSpPr>
            <p:cNvPr id="54" name="Straight Connector 53"/>
            <p:cNvCxnSpPr/>
            <p:nvPr/>
          </p:nvCxnSpPr>
          <p:spPr>
            <a:xfrm>
              <a:off x="3351976" y="5031352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391911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4308743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4113929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4503556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4709578" y="4527551"/>
              <a:ext cx="194813" cy="91440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4904391" y="5009055"/>
              <a:ext cx="92229" cy="432896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3810678" y="4527551"/>
              <a:ext cx="108438" cy="50898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4996620" y="5009055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7" name="Straight Connector 56"/>
          <p:cNvCxnSpPr/>
          <p:nvPr/>
        </p:nvCxnSpPr>
        <p:spPr>
          <a:xfrm>
            <a:off x="452922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8466779" y="2358753"/>
            <a:ext cx="0" cy="1808705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 rot="5400000">
            <a:off x="2371336" y="2987321"/>
            <a:ext cx="356565" cy="551569"/>
            <a:chOff x="2486904" y="5477017"/>
            <a:chExt cx="356565" cy="551569"/>
          </a:xfrm>
        </p:grpSpPr>
        <p:cxnSp>
          <p:nvCxnSpPr>
            <p:cNvPr id="21" name="Straight Connector 20"/>
            <p:cNvCxnSpPr/>
            <p:nvPr/>
          </p:nvCxnSpPr>
          <p:spPr>
            <a:xfrm rot="5400000">
              <a:off x="2424802" y="5706618"/>
              <a:ext cx="459201" cy="0"/>
            </a:xfrm>
            <a:prstGeom prst="line">
              <a:avLst/>
            </a:prstGeom>
            <a:ln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 rot="5400000">
              <a:off x="2486904" y="5672021"/>
              <a:ext cx="356565" cy="356565"/>
            </a:xfrm>
            <a:prstGeom prst="ellipse">
              <a:avLst/>
            </a:prstGeom>
            <a:solidFill>
              <a:srgbClr val="40404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9" name="Straight Connector 58"/>
          <p:cNvCxnSpPr/>
          <p:nvPr/>
        </p:nvCxnSpPr>
        <p:spPr>
          <a:xfrm>
            <a:off x="2405545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2405545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6364346" y="3397806"/>
            <a:ext cx="0" cy="1326051"/>
          </a:xfrm>
          <a:prstGeom prst="line">
            <a:avLst/>
          </a:prstGeom>
          <a:ln w="1270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>
            <a:off x="6364346" y="4617231"/>
            <a:ext cx="524391" cy="0"/>
          </a:xfrm>
          <a:prstGeom prst="line">
            <a:avLst/>
          </a:prstGeom>
          <a:ln>
            <a:solidFill>
              <a:srgbClr val="000000"/>
            </a:solidFill>
            <a:headEnd type="triangle" w="lg" len="lg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3" name="Picture 6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628" y="4773673"/>
            <a:ext cx="622300" cy="317500"/>
          </a:xfrm>
          <a:prstGeom prst="rect">
            <a:avLst/>
          </a:prstGeom>
        </p:spPr>
      </p:pic>
      <p:pic>
        <p:nvPicPr>
          <p:cNvPr id="64" name="Picture 6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392" y="4773673"/>
            <a:ext cx="622300" cy="317500"/>
          </a:xfrm>
          <a:prstGeom prst="rect">
            <a:avLst/>
          </a:prstGeom>
        </p:spPr>
      </p:pic>
      <p:pic>
        <p:nvPicPr>
          <p:cNvPr id="65" name="Picture 6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018" y="2805905"/>
            <a:ext cx="368300" cy="190500"/>
          </a:xfrm>
          <a:prstGeom prst="rect">
            <a:avLst/>
          </a:prstGeom>
        </p:spPr>
      </p:pic>
      <p:pic>
        <p:nvPicPr>
          <p:cNvPr id="66" name="Picture 6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732" y="2775047"/>
            <a:ext cx="381000" cy="190500"/>
          </a:xfrm>
          <a:prstGeom prst="rect">
            <a:avLst/>
          </a:prstGeom>
        </p:spPr>
      </p:pic>
      <p:pic>
        <p:nvPicPr>
          <p:cNvPr id="67" name="Picture 6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574" y="2216084"/>
            <a:ext cx="254000" cy="279400"/>
          </a:xfrm>
          <a:prstGeom prst="rect">
            <a:avLst/>
          </a:prstGeom>
        </p:spPr>
      </p:pic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710" y="2197679"/>
            <a:ext cx="266700" cy="279400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67" y="2216084"/>
            <a:ext cx="3810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07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/>
          <p:cNvCxnSpPr/>
          <p:nvPr/>
        </p:nvCxnSpPr>
        <p:spPr>
          <a:xfrm flipH="1">
            <a:off x="4883647" y="2420760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883647" y="2724138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>
            <a:off x="4883647" y="3027516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4883647" y="3330894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883647" y="3634273"/>
            <a:ext cx="3744442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1354260" y="4906937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8415" y="1246712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162" y="939341"/>
            <a:ext cx="279400" cy="342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383" y="736141"/>
            <a:ext cx="368300" cy="4064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2588" y="863141"/>
            <a:ext cx="508000" cy="419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10" y="4264418"/>
            <a:ext cx="546100" cy="36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4377" y="3816229"/>
            <a:ext cx="533400" cy="304800"/>
          </a:xfrm>
          <a:prstGeom prst="rect">
            <a:avLst/>
          </a:prstGeom>
        </p:spPr>
      </p:pic>
      <p:sp>
        <p:nvSpPr>
          <p:cNvPr id="22" name="Oval 21"/>
          <p:cNvSpPr/>
          <p:nvPr/>
        </p:nvSpPr>
        <p:spPr>
          <a:xfrm>
            <a:off x="3261077" y="4331854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1489657" y="5061007"/>
            <a:ext cx="1405048" cy="107442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894705" y="4448568"/>
            <a:ext cx="576473" cy="168686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1489657" y="4448568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0693" y="4175518"/>
            <a:ext cx="241300" cy="4572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4883" y="5195558"/>
            <a:ext cx="355600" cy="4064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27310" y="5616469"/>
            <a:ext cx="368300" cy="406400"/>
          </a:xfrm>
          <a:prstGeom prst="rect">
            <a:avLst/>
          </a:prstGeom>
        </p:spPr>
      </p:pic>
      <p:sp>
        <p:nvSpPr>
          <p:cNvPr id="28" name="Oval 27"/>
          <p:cNvSpPr/>
          <p:nvPr/>
        </p:nvSpPr>
        <p:spPr>
          <a:xfrm>
            <a:off x="5615273" y="3032870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4570" y="2710574"/>
            <a:ext cx="546100" cy="3683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8791" y="2070189"/>
            <a:ext cx="533400" cy="304800"/>
          </a:xfrm>
          <a:prstGeom prst="rect">
            <a:avLst/>
          </a:prstGeom>
        </p:spPr>
      </p:pic>
      <p:sp>
        <p:nvSpPr>
          <p:cNvPr id="31" name="Oval 30"/>
          <p:cNvSpPr/>
          <p:nvPr/>
        </p:nvSpPr>
        <p:spPr>
          <a:xfrm>
            <a:off x="7531428" y="2439109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5750670" y="2593179"/>
            <a:ext cx="1981521" cy="61243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1706" y="2320129"/>
            <a:ext cx="241300" cy="4572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15690" y="2777329"/>
            <a:ext cx="279400" cy="215900"/>
          </a:xfrm>
          <a:prstGeom prst="rect">
            <a:avLst/>
          </a:prstGeom>
        </p:spPr>
      </p:pic>
      <p:sp>
        <p:nvSpPr>
          <p:cNvPr id="48" name="Arc 47"/>
          <p:cNvSpPr/>
          <p:nvPr/>
        </p:nvSpPr>
        <p:spPr>
          <a:xfrm rot="1859988">
            <a:off x="7044253" y="2602028"/>
            <a:ext cx="422275" cy="252706"/>
          </a:xfrm>
          <a:prstGeom prst="arc">
            <a:avLst>
              <a:gd name="adj1" fmla="val 18665397"/>
              <a:gd name="adj2" fmla="val 110116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5690603" y="2894724"/>
            <a:ext cx="220499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732191" y="2605613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5098415" y="3202941"/>
            <a:ext cx="667327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Arc 53"/>
          <p:cNvSpPr/>
          <p:nvPr/>
        </p:nvSpPr>
        <p:spPr>
          <a:xfrm rot="11609085">
            <a:off x="6106366" y="2867732"/>
            <a:ext cx="175337" cy="318183"/>
          </a:xfrm>
          <a:prstGeom prst="arc">
            <a:avLst>
              <a:gd name="adj1" fmla="val 16268727"/>
              <a:gd name="adj2" fmla="val 3105269"/>
            </a:avLst>
          </a:prstGeom>
          <a:ln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99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/>
          <p:cNvSpPr/>
          <p:nvPr/>
        </p:nvSpPr>
        <p:spPr>
          <a:xfrm>
            <a:off x="1088524" y="1727565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1056973" y="2374990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1143739" y="3076486"/>
            <a:ext cx="2382133" cy="347838"/>
          </a:xfrm>
          <a:custGeom>
            <a:avLst/>
            <a:gdLst>
              <a:gd name="connsiteX0" fmla="*/ 0 w 2382133"/>
              <a:gd name="connsiteY0" fmla="*/ 0 h 347838"/>
              <a:gd name="connsiteX1" fmla="*/ 851888 w 2382133"/>
              <a:gd name="connsiteY1" fmla="*/ 299760 h 347838"/>
              <a:gd name="connsiteX2" fmla="*/ 2382133 w 2382133"/>
              <a:gd name="connsiteY2" fmla="*/ 347091 h 347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2133" h="347838">
                <a:moveTo>
                  <a:pt x="0" y="0"/>
                </a:moveTo>
                <a:cubicBezTo>
                  <a:pt x="227433" y="120955"/>
                  <a:pt x="454866" y="241911"/>
                  <a:pt x="851888" y="299760"/>
                </a:cubicBezTo>
                <a:cubicBezTo>
                  <a:pt x="1248910" y="357609"/>
                  <a:pt x="2382133" y="347091"/>
                  <a:pt x="2382133" y="34709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 flipV="1">
            <a:off x="1088524" y="3725860"/>
            <a:ext cx="2437348" cy="1317367"/>
          </a:xfrm>
          <a:custGeom>
            <a:avLst/>
            <a:gdLst>
              <a:gd name="connsiteX0" fmla="*/ 0 w 2437348"/>
              <a:gd name="connsiteY0" fmla="*/ 0 h 1317367"/>
              <a:gd name="connsiteX1" fmla="*/ 686243 w 2437348"/>
              <a:gd name="connsiteY1" fmla="*/ 1009719 h 1317367"/>
              <a:gd name="connsiteX2" fmla="*/ 2437348 w 2437348"/>
              <a:gd name="connsiteY2" fmla="*/ 1317367 h 1317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37348" h="1317367">
                <a:moveTo>
                  <a:pt x="0" y="0"/>
                </a:moveTo>
                <a:cubicBezTo>
                  <a:pt x="140009" y="395079"/>
                  <a:pt x="280018" y="790158"/>
                  <a:pt x="686243" y="1009719"/>
                </a:cubicBezTo>
                <a:cubicBezTo>
                  <a:pt x="1092468" y="1229280"/>
                  <a:pt x="2437348" y="1317367"/>
                  <a:pt x="2437348" y="1317367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 flipV="1">
            <a:off x="1056973" y="3566315"/>
            <a:ext cx="2468899" cy="882698"/>
          </a:xfrm>
          <a:custGeom>
            <a:avLst/>
            <a:gdLst>
              <a:gd name="connsiteX0" fmla="*/ 0 w 2437348"/>
              <a:gd name="connsiteY0" fmla="*/ 0 h 790079"/>
              <a:gd name="connsiteX1" fmla="*/ 741459 w 2437348"/>
              <a:gd name="connsiteY1" fmla="*/ 678405 h 790079"/>
              <a:gd name="connsiteX2" fmla="*/ 2437348 w 2437348"/>
              <a:gd name="connsiteY2" fmla="*/ 788843 h 790079"/>
              <a:gd name="connsiteX0" fmla="*/ 0 w 2437348"/>
              <a:gd name="connsiteY0" fmla="*/ 0 h 788843"/>
              <a:gd name="connsiteX1" fmla="*/ 867665 w 2437348"/>
              <a:gd name="connsiteY1" fmla="*/ 578886 h 788843"/>
              <a:gd name="connsiteX2" fmla="*/ 2437348 w 2437348"/>
              <a:gd name="connsiteY2" fmla="*/ 788843 h 788843"/>
              <a:gd name="connsiteX0" fmla="*/ 0 w 2468899"/>
              <a:gd name="connsiteY0" fmla="*/ 0 h 742401"/>
              <a:gd name="connsiteX1" fmla="*/ 867665 w 2468899"/>
              <a:gd name="connsiteY1" fmla="*/ 578886 h 742401"/>
              <a:gd name="connsiteX2" fmla="*/ 2468899 w 2468899"/>
              <a:gd name="connsiteY2" fmla="*/ 742401 h 742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68899" h="742401">
                <a:moveTo>
                  <a:pt x="0" y="0"/>
                </a:moveTo>
                <a:cubicBezTo>
                  <a:pt x="167617" y="273465"/>
                  <a:pt x="456182" y="455152"/>
                  <a:pt x="867665" y="578886"/>
                </a:cubicBezTo>
                <a:cubicBezTo>
                  <a:pt x="1279148" y="702620"/>
                  <a:pt x="2468899" y="742401"/>
                  <a:pt x="2468899" y="742401"/>
                </a:cubicBezTo>
              </a:path>
            </a:pathLst>
          </a:cu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095274">
            <a:off x="1948301" y="2926436"/>
            <a:ext cx="1397280" cy="662503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H="1">
            <a:off x="1752167" y="3346911"/>
            <a:ext cx="453308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3176432" y="3365120"/>
            <a:ext cx="862151" cy="0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9111" y="3330894"/>
            <a:ext cx="292100" cy="3556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861" y="2968153"/>
            <a:ext cx="304800" cy="35560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661" y="3508694"/>
            <a:ext cx="5334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03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4567651" y="2838920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4567651" y="4138475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021578" y="4138476"/>
            <a:ext cx="546073" cy="6025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9871" y="4276571"/>
            <a:ext cx="241300" cy="215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850" y="4741001"/>
            <a:ext cx="2159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1800" y="2838920"/>
            <a:ext cx="215900" cy="3048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4567651" y="3377571"/>
            <a:ext cx="2006872" cy="7609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5535036" y="2759558"/>
            <a:ext cx="364173" cy="364173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4567651" y="2913629"/>
            <a:ext cx="1165733" cy="12248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733384" y="2913629"/>
            <a:ext cx="841139" cy="46394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4465" y="2971171"/>
            <a:ext cx="355600" cy="4064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0009" y="3594100"/>
            <a:ext cx="279400" cy="3429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0900" y="2737320"/>
            <a:ext cx="1130300" cy="4064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0229" y="3365500"/>
            <a:ext cx="889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522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 rot="20431781">
            <a:off x="3667261" y="3005260"/>
            <a:ext cx="2189150" cy="2279155"/>
            <a:chOff x="3649067" y="3077465"/>
            <a:chExt cx="2189150" cy="2279155"/>
          </a:xfrm>
        </p:grpSpPr>
        <p:cxnSp>
          <p:nvCxnSpPr>
            <p:cNvPr id="5" name="Straight Arrow Connector 4"/>
            <p:cNvCxnSpPr/>
            <p:nvPr/>
          </p:nvCxnSpPr>
          <p:spPr>
            <a:xfrm rot="1168219" flipV="1">
              <a:off x="4714862" y="3206489"/>
              <a:ext cx="1123355" cy="1140993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rot="1168219">
              <a:off x="4348722" y="4135711"/>
              <a:ext cx="366641" cy="12209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rot="1168219" flipH="1" flipV="1">
              <a:off x="3649067" y="3077465"/>
              <a:ext cx="1096993" cy="91210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Oval 7"/>
          <p:cNvSpPr/>
          <p:nvPr/>
        </p:nvSpPr>
        <p:spPr>
          <a:xfrm>
            <a:off x="4461224" y="4056450"/>
            <a:ext cx="215287" cy="21528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170" y="3318384"/>
            <a:ext cx="254295" cy="33906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559763" y="2862584"/>
            <a:ext cx="0" cy="129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559763" y="4162139"/>
            <a:ext cx="1442870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3818018" y="4162140"/>
            <a:ext cx="741746" cy="8184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983" y="4300235"/>
            <a:ext cx="241300" cy="215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018" y="5045361"/>
            <a:ext cx="215900" cy="215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912" y="2862584"/>
            <a:ext cx="215900" cy="304800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3759628" y="3392023"/>
            <a:ext cx="1588542" cy="1588542"/>
          </a:xfrm>
          <a:prstGeom prst="ellipse">
            <a:avLst/>
          </a:prstGeom>
          <a:solidFill>
            <a:schemeClr val="accent1">
              <a:lumMod val="60000"/>
              <a:lumOff val="40000"/>
              <a:alpha val="27000"/>
            </a:schemeClr>
          </a:solidFill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268" y="4204523"/>
            <a:ext cx="245512" cy="311612"/>
          </a:xfrm>
          <a:prstGeom prst="rect">
            <a:avLst/>
          </a:prstGeom>
        </p:spPr>
      </p:pic>
      <p:cxnSp>
        <p:nvCxnSpPr>
          <p:cNvPr id="21" name="Straight Arrow Connector 20"/>
          <p:cNvCxnSpPr>
            <a:endCxn id="17" idx="2"/>
          </p:cNvCxnSpPr>
          <p:nvPr/>
        </p:nvCxnSpPr>
        <p:spPr>
          <a:xfrm flipH="1">
            <a:off x="3759628" y="4162139"/>
            <a:ext cx="808023" cy="24155"/>
          </a:xfrm>
          <a:prstGeom prst="straightConnector1">
            <a:avLst/>
          </a:prstGeom>
          <a:ln>
            <a:headEnd type="non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604" y="3805623"/>
            <a:ext cx="250827" cy="250827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 flipV="1">
            <a:off x="4799889" y="3021266"/>
            <a:ext cx="245512" cy="4101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878" y="2727344"/>
            <a:ext cx="266367" cy="29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3234291" y="2542688"/>
            <a:ext cx="2585437" cy="258543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310491" y="2618888"/>
            <a:ext cx="2433037" cy="24330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100708" y="2409105"/>
            <a:ext cx="2852603" cy="2852603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420645" y="2729042"/>
            <a:ext cx="2212729" cy="2212729"/>
          </a:xfrm>
          <a:prstGeom prst="ellipse">
            <a:avLst/>
          </a:prstGeom>
          <a:noFill/>
          <a:ln w="9525" cmpd="sng">
            <a:solidFill>
              <a:schemeClr val="tx1"/>
            </a:solidFill>
            <a:prstDash val="dash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422" y="3134338"/>
            <a:ext cx="314638" cy="399349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H="1">
            <a:off x="5763997" y="3341414"/>
            <a:ext cx="378628" cy="19227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18510" y="2662896"/>
            <a:ext cx="21375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rgbClr val="800000"/>
                </a:solidFill>
              </a:rPr>
              <a:t>Gauß’sche</a:t>
            </a:r>
            <a:r>
              <a:rPr lang="en-US" sz="2000" dirty="0" smtClean="0">
                <a:solidFill>
                  <a:srgbClr val="800000"/>
                </a:solidFill>
              </a:rPr>
              <a:t> </a:t>
            </a:r>
            <a:r>
              <a:rPr lang="en-US" sz="2000" dirty="0" err="1" smtClean="0">
                <a:solidFill>
                  <a:srgbClr val="800000"/>
                </a:solidFill>
              </a:rPr>
              <a:t>Flächen</a:t>
            </a:r>
            <a:endParaRPr lang="en-US" sz="2000" dirty="0">
              <a:solidFill>
                <a:srgbClr val="800000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137938" y="3032228"/>
            <a:ext cx="1369068" cy="309186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137938" y="3050445"/>
            <a:ext cx="1008394" cy="500204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6"/>
          </p:cNvCxnSpPr>
          <p:nvPr/>
        </p:nvCxnSpPr>
        <p:spPr>
          <a:xfrm>
            <a:off x="5819728" y="3835407"/>
            <a:ext cx="995394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501905" y="5129331"/>
            <a:ext cx="0" cy="892328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446154" y="4683167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188550" y="3863975"/>
            <a:ext cx="1039386" cy="0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642135" y="4737559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4513263" y="1650360"/>
            <a:ext cx="0" cy="89232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384716" y="2224286"/>
            <a:ext cx="870024" cy="658078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2528739" y="2398633"/>
            <a:ext cx="978267" cy="609141"/>
          </a:xfrm>
          <a:prstGeom prst="straightConnector1">
            <a:avLst/>
          </a:prstGeom>
          <a:ln>
            <a:headEnd type="none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565006" y="29990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825931" y="235971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100575" y="319417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084634" y="477877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6174606" y="360864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3134595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3825931" y="49118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5715047" y="413038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4934593" y="23986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</a:t>
            </a: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665" y="1941433"/>
            <a:ext cx="342900" cy="457200"/>
          </a:xfrm>
          <a:prstGeom prst="rect">
            <a:avLst/>
          </a:prstGeom>
        </p:spPr>
      </p:pic>
      <p:cxnSp>
        <p:nvCxnSpPr>
          <p:cNvPr id="56" name="Straight Arrow Connector 55"/>
          <p:cNvCxnSpPr>
            <a:endCxn id="45" idx="2"/>
          </p:cNvCxnSpPr>
          <p:nvPr/>
        </p:nvCxnSpPr>
        <p:spPr>
          <a:xfrm flipH="1" flipV="1">
            <a:off x="3975972" y="2729042"/>
            <a:ext cx="537291" cy="11206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Picture 5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558" y="3134338"/>
            <a:ext cx="250827" cy="250827"/>
          </a:xfrm>
          <a:prstGeom prst="rect">
            <a:avLst/>
          </a:prstGeom>
        </p:spPr>
      </p:pic>
      <p:cxnSp>
        <p:nvCxnSpPr>
          <p:cNvPr id="61" name="Straight Connector 60"/>
          <p:cNvCxnSpPr/>
          <p:nvPr/>
        </p:nvCxnSpPr>
        <p:spPr>
          <a:xfrm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5400000">
            <a:off x="4513263" y="3613968"/>
            <a:ext cx="0" cy="4714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523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60171</TotalTime>
  <Words>251</Words>
  <Application>Microsoft Macintosh PowerPoint</Application>
  <PresentationFormat>On-screen Show (4:3)</PresentationFormat>
  <Paragraphs>221</Paragraphs>
  <Slides>48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4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cd</dc:creator>
  <cp:lastModifiedBy>cdohl</cp:lastModifiedBy>
  <cp:revision>95</cp:revision>
  <cp:lastPrinted>2018-05-02T04:50:21Z</cp:lastPrinted>
  <dcterms:created xsi:type="dcterms:W3CDTF">2018-03-19T08:02:40Z</dcterms:created>
  <dcterms:modified xsi:type="dcterms:W3CDTF">2018-06-02T13:37:52Z</dcterms:modified>
</cp:coreProperties>
</file>